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4" r:id="rId3"/>
    <p:sldId id="276" r:id="rId4"/>
    <p:sldId id="27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8" r:id="rId18"/>
    <p:sldId id="280" r:id="rId19"/>
    <p:sldId id="279" r:id="rId20"/>
    <p:sldId id="271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BDC8"/>
    <a:srgbClr val="8597AB"/>
    <a:srgbClr val="FFFFFF"/>
    <a:srgbClr val="FFDB76"/>
    <a:srgbClr val="898989"/>
    <a:srgbClr val="E8C580"/>
    <a:srgbClr val="FFDE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0C2D6F-F792-46B0-B9B6-A85CEF0B835A}" v="239" dt="2023-09-29T14:48:00.258"/>
    <p1510:client id="{FDBD6EE5-4FFF-4309-AAC4-52E6D56F06FB}" v="117" dt="2023-09-29T14:46:45.9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880C2D6F-F792-46B0-B9B6-A85CEF0B835A}"/>
    <pc:docChg chg="custSel modSld">
      <pc:chgData name="Laura Oathout" userId="6ff55ba14486fe89" providerId="LiveId" clId="{880C2D6F-F792-46B0-B9B6-A85CEF0B835A}" dt="2023-09-29T14:48:00.258" v="397"/>
      <pc:docMkLst>
        <pc:docMk/>
      </pc:docMkLst>
      <pc:sldChg chg="delSp mod setBg">
        <pc:chgData name="Laura Oathout" userId="6ff55ba14486fe89" providerId="LiveId" clId="{880C2D6F-F792-46B0-B9B6-A85CEF0B835A}" dt="2023-09-29T14:47:59.850" v="41"/>
        <pc:sldMkLst>
          <pc:docMk/>
          <pc:sldMk cId="1838831478" sldId="256"/>
        </pc:sldMkLst>
        <pc:spChg chg="del">
          <ac:chgData name="Laura Oathout" userId="6ff55ba14486fe89" providerId="LiveId" clId="{880C2D6F-F792-46B0-B9B6-A85CEF0B835A}" dt="2023-09-29T14:47:59.819" v="37"/>
          <ac:spMkLst>
            <pc:docMk/>
            <pc:sldMk cId="1838831478" sldId="256"/>
            <ac:spMk id="11" creationId="{C6D24389-0B05-4325-99C8-36889CFA64C2}"/>
          </ac:spMkLst>
        </pc:spChg>
        <pc:spChg chg="del">
          <ac:chgData name="Laura Oathout" userId="6ff55ba14486fe89" providerId="LiveId" clId="{880C2D6F-F792-46B0-B9B6-A85CEF0B835A}" dt="2023-09-29T14:47:59.819" v="33"/>
          <ac:spMkLst>
            <pc:docMk/>
            <pc:sldMk cId="1838831478" sldId="256"/>
            <ac:spMk id="12" creationId="{19870B31-CCEA-D3B2-D7CB-7FAEE5B2012D}"/>
          </ac:spMkLst>
        </pc:spChg>
        <pc:spChg chg="del">
          <ac:chgData name="Laura Oathout" userId="6ff55ba14486fe89" providerId="LiveId" clId="{880C2D6F-F792-46B0-B9B6-A85CEF0B835A}" dt="2023-09-29T14:47:59.803" v="7"/>
          <ac:spMkLst>
            <pc:docMk/>
            <pc:sldMk cId="1838831478" sldId="256"/>
            <ac:spMk id="15" creationId="{E072DA1C-6058-74BD-4F75-440CC9CE4835}"/>
          </ac:spMkLst>
        </pc:spChg>
        <pc:spChg chg="del">
          <ac:chgData name="Laura Oathout" userId="6ff55ba14486fe89" providerId="LiveId" clId="{880C2D6F-F792-46B0-B9B6-A85CEF0B835A}" dt="2023-09-29T14:47:59.803" v="9"/>
          <ac:spMkLst>
            <pc:docMk/>
            <pc:sldMk cId="1838831478" sldId="256"/>
            <ac:spMk id="17" creationId="{2D57E659-5D42-E596-CD6C-138F61C23F88}"/>
          </ac:spMkLst>
        </pc:spChg>
        <pc:spChg chg="del">
          <ac:chgData name="Laura Oathout" userId="6ff55ba14486fe89" providerId="LiveId" clId="{880C2D6F-F792-46B0-B9B6-A85CEF0B835A}" dt="2023-09-29T14:47:59.803" v="11"/>
          <ac:spMkLst>
            <pc:docMk/>
            <pc:sldMk cId="1838831478" sldId="256"/>
            <ac:spMk id="18" creationId="{2C1CFAD1-CFDB-F091-7AED-6526C9351A87}"/>
          </ac:spMkLst>
        </pc:spChg>
        <pc:spChg chg="del">
          <ac:chgData name="Laura Oathout" userId="6ff55ba14486fe89" providerId="LiveId" clId="{880C2D6F-F792-46B0-B9B6-A85CEF0B835A}" dt="2023-09-29T14:47:59.803" v="13"/>
          <ac:spMkLst>
            <pc:docMk/>
            <pc:sldMk cId="1838831478" sldId="256"/>
            <ac:spMk id="19" creationId="{891A986D-F2DE-FF04-2C5E-5ADC8731E9CC}"/>
          </ac:spMkLst>
        </pc:spChg>
        <pc:spChg chg="del">
          <ac:chgData name="Laura Oathout" userId="6ff55ba14486fe89" providerId="LiveId" clId="{880C2D6F-F792-46B0-B9B6-A85CEF0B835A}" dt="2023-09-29T14:47:59.803" v="15"/>
          <ac:spMkLst>
            <pc:docMk/>
            <pc:sldMk cId="1838831478" sldId="256"/>
            <ac:spMk id="20" creationId="{9148B938-AC30-20AC-7D19-352369EDE7BE}"/>
          </ac:spMkLst>
        </pc:spChg>
        <pc:spChg chg="del">
          <ac:chgData name="Laura Oathout" userId="6ff55ba14486fe89" providerId="LiveId" clId="{880C2D6F-F792-46B0-B9B6-A85CEF0B835A}" dt="2023-09-29T14:47:59.803" v="17"/>
          <ac:spMkLst>
            <pc:docMk/>
            <pc:sldMk cId="1838831478" sldId="256"/>
            <ac:spMk id="21" creationId="{C8CE931C-A9F9-D8F1-9519-C00861010F75}"/>
          </ac:spMkLst>
        </pc:spChg>
        <pc:spChg chg="del">
          <ac:chgData name="Laura Oathout" userId="6ff55ba14486fe89" providerId="LiveId" clId="{880C2D6F-F792-46B0-B9B6-A85CEF0B835A}" dt="2023-09-29T14:47:59.803" v="19"/>
          <ac:spMkLst>
            <pc:docMk/>
            <pc:sldMk cId="1838831478" sldId="256"/>
            <ac:spMk id="22" creationId="{3BAFB9A3-CC89-56E1-55DF-4E51B605DAA6}"/>
          </ac:spMkLst>
        </pc:spChg>
        <pc:spChg chg="del">
          <ac:chgData name="Laura Oathout" userId="6ff55ba14486fe89" providerId="LiveId" clId="{880C2D6F-F792-46B0-B9B6-A85CEF0B835A}" dt="2023-09-29T14:47:59.803" v="21"/>
          <ac:spMkLst>
            <pc:docMk/>
            <pc:sldMk cId="1838831478" sldId="256"/>
            <ac:spMk id="23" creationId="{764057F3-C551-18CF-E29D-7DC1629EAA8E}"/>
          </ac:spMkLst>
        </pc:spChg>
        <pc:spChg chg="del">
          <ac:chgData name="Laura Oathout" userId="6ff55ba14486fe89" providerId="LiveId" clId="{880C2D6F-F792-46B0-B9B6-A85CEF0B835A}" dt="2023-09-29T14:47:59.819" v="23"/>
          <ac:spMkLst>
            <pc:docMk/>
            <pc:sldMk cId="1838831478" sldId="256"/>
            <ac:spMk id="24" creationId="{33B440BC-F532-D5F2-1F9E-1874A83603FE}"/>
          </ac:spMkLst>
        </pc:spChg>
        <pc:spChg chg="del">
          <ac:chgData name="Laura Oathout" userId="6ff55ba14486fe89" providerId="LiveId" clId="{880C2D6F-F792-46B0-B9B6-A85CEF0B835A}" dt="2023-09-29T14:47:59.819" v="25"/>
          <ac:spMkLst>
            <pc:docMk/>
            <pc:sldMk cId="1838831478" sldId="256"/>
            <ac:spMk id="25" creationId="{41D4D75D-D302-65FB-7769-D293760542B7}"/>
          </ac:spMkLst>
        </pc:spChg>
        <pc:spChg chg="del">
          <ac:chgData name="Laura Oathout" userId="6ff55ba14486fe89" providerId="LiveId" clId="{880C2D6F-F792-46B0-B9B6-A85CEF0B835A}" dt="2023-09-29T14:47:59.819" v="27"/>
          <ac:spMkLst>
            <pc:docMk/>
            <pc:sldMk cId="1838831478" sldId="256"/>
            <ac:spMk id="26" creationId="{F25A62E5-1503-7A64-D4BE-C58FBFDA46D4}"/>
          </ac:spMkLst>
        </pc:spChg>
        <pc:spChg chg="del">
          <ac:chgData name="Laura Oathout" userId="6ff55ba14486fe89" providerId="LiveId" clId="{880C2D6F-F792-46B0-B9B6-A85CEF0B835A}" dt="2023-09-29T14:47:59.819" v="29"/>
          <ac:spMkLst>
            <pc:docMk/>
            <pc:sldMk cId="1838831478" sldId="256"/>
            <ac:spMk id="27" creationId="{35DAA23A-7FF5-A205-A2B3-89F610208F27}"/>
          </ac:spMkLst>
        </pc:spChg>
        <pc:spChg chg="del">
          <ac:chgData name="Laura Oathout" userId="6ff55ba14486fe89" providerId="LiveId" clId="{880C2D6F-F792-46B0-B9B6-A85CEF0B835A}" dt="2023-09-29T14:47:59.819" v="35"/>
          <ac:spMkLst>
            <pc:docMk/>
            <pc:sldMk cId="1838831478" sldId="256"/>
            <ac:spMk id="28" creationId="{10D11C66-D63D-6012-47E8-557188961C94}"/>
          </ac:spMkLst>
        </pc:spChg>
        <pc:spChg chg="del">
          <ac:chgData name="Laura Oathout" userId="6ff55ba14486fe89" providerId="LiveId" clId="{880C2D6F-F792-46B0-B9B6-A85CEF0B835A}" dt="2023-09-29T14:47:59.819" v="39"/>
          <ac:spMkLst>
            <pc:docMk/>
            <pc:sldMk cId="1838831478" sldId="256"/>
            <ac:spMk id="29" creationId="{A012CF92-1167-AAB6-7828-5EAAC3A54EE4}"/>
          </ac:spMkLst>
        </pc:spChg>
        <pc:grpChg chg="del">
          <ac:chgData name="Laura Oathout" userId="6ff55ba14486fe89" providerId="LiveId" clId="{880C2D6F-F792-46B0-B9B6-A85CEF0B835A}" dt="2023-09-29T14:47:59.803" v="3"/>
          <ac:grpSpMkLst>
            <pc:docMk/>
            <pc:sldMk cId="1838831478" sldId="256"/>
            <ac:grpSpMk id="14" creationId="{FF4E37A1-7D6D-421F-1200-F71F76AA09E1}"/>
          </ac:grpSpMkLst>
        </pc:grpChg>
        <pc:picChg chg="del">
          <ac:chgData name="Laura Oathout" userId="6ff55ba14486fe89" providerId="LiveId" clId="{880C2D6F-F792-46B0-B9B6-A85CEF0B835A}" dt="2023-09-29T14:47:59.803" v="1"/>
          <ac:picMkLst>
            <pc:docMk/>
            <pc:sldMk cId="1838831478" sldId="256"/>
            <ac:picMk id="4" creationId="{DC9823C7-A152-153E-B351-FD506A1DC842}"/>
          </ac:picMkLst>
        </pc:picChg>
        <pc:picChg chg="del">
          <ac:chgData name="Laura Oathout" userId="6ff55ba14486fe89" providerId="LiveId" clId="{880C2D6F-F792-46B0-B9B6-A85CEF0B835A}" dt="2023-09-29T14:47:59.803" v="5"/>
          <ac:picMkLst>
            <pc:docMk/>
            <pc:sldMk cId="1838831478" sldId="256"/>
            <ac:picMk id="9" creationId="{582C3AE6-CFFA-6E66-4F39-DBF01EC1B7E0}"/>
          </ac:picMkLst>
        </pc:picChg>
        <pc:picChg chg="del">
          <ac:chgData name="Laura Oathout" userId="6ff55ba14486fe89" providerId="LiveId" clId="{880C2D6F-F792-46B0-B9B6-A85CEF0B835A}" dt="2023-09-29T14:47:59.819" v="31"/>
          <ac:picMkLst>
            <pc:docMk/>
            <pc:sldMk cId="1838831478" sldId="256"/>
            <ac:picMk id="10" creationId="{C504EEBA-977E-C93E-8872-9393ABA70953}"/>
          </ac:picMkLst>
        </pc:picChg>
      </pc:sldChg>
      <pc:sldChg chg="delSp mod setBg">
        <pc:chgData name="Laura Oathout" userId="6ff55ba14486fe89" providerId="LiveId" clId="{880C2D6F-F792-46B0-B9B6-A85CEF0B835A}" dt="2023-09-29T14:47:59.944" v="121"/>
        <pc:sldMkLst>
          <pc:docMk/>
          <pc:sldMk cId="321708327" sldId="259"/>
        </pc:sldMkLst>
        <pc:spChg chg="del">
          <ac:chgData name="Laura Oathout" userId="6ff55ba14486fe89" providerId="LiveId" clId="{880C2D6F-F792-46B0-B9B6-A85CEF0B835A}" dt="2023-09-29T14:47:59.913" v="107"/>
          <ac:spMkLst>
            <pc:docMk/>
            <pc:sldMk cId="321708327" sldId="259"/>
            <ac:spMk id="5" creationId="{1396B793-E515-D3A2-E097-130ECA3E7CCE}"/>
          </ac:spMkLst>
        </pc:spChg>
        <pc:spChg chg="del">
          <ac:chgData name="Laura Oathout" userId="6ff55ba14486fe89" providerId="LiveId" clId="{880C2D6F-F792-46B0-B9B6-A85CEF0B835A}" dt="2023-09-29T14:47:59.929" v="111"/>
          <ac:spMkLst>
            <pc:docMk/>
            <pc:sldMk cId="321708327" sldId="259"/>
            <ac:spMk id="14" creationId="{DDEE9893-8197-56F5-7B9A-24FCDF514F5E}"/>
          </ac:spMkLst>
        </pc:spChg>
        <pc:spChg chg="del">
          <ac:chgData name="Laura Oathout" userId="6ff55ba14486fe89" providerId="LiveId" clId="{880C2D6F-F792-46B0-B9B6-A85CEF0B835A}" dt="2023-09-29T14:47:59.929" v="113"/>
          <ac:spMkLst>
            <pc:docMk/>
            <pc:sldMk cId="321708327" sldId="259"/>
            <ac:spMk id="15" creationId="{CAFD454B-3F84-5D06-F314-497E0D0B92C7}"/>
          </ac:spMkLst>
        </pc:spChg>
        <pc:spChg chg="del">
          <ac:chgData name="Laura Oathout" userId="6ff55ba14486fe89" providerId="LiveId" clId="{880C2D6F-F792-46B0-B9B6-A85CEF0B835A}" dt="2023-09-29T14:47:59.929" v="115"/>
          <ac:spMkLst>
            <pc:docMk/>
            <pc:sldMk cId="321708327" sldId="259"/>
            <ac:spMk id="17" creationId="{A72AB5B0-10E1-1176-2A72-0FCE0576CF9C}"/>
          </ac:spMkLst>
        </pc:spChg>
        <pc:picChg chg="del">
          <ac:chgData name="Laura Oathout" userId="6ff55ba14486fe89" providerId="LiveId" clId="{880C2D6F-F792-46B0-B9B6-A85CEF0B835A}" dt="2023-09-29T14:47:59.913" v="105"/>
          <ac:picMkLst>
            <pc:docMk/>
            <pc:sldMk cId="321708327" sldId="259"/>
            <ac:picMk id="4" creationId="{87F77AB6-80CE-ABA5-0DE9-848084369B23}"/>
          </ac:picMkLst>
        </pc:picChg>
        <pc:picChg chg="del">
          <ac:chgData name="Laura Oathout" userId="6ff55ba14486fe89" providerId="LiveId" clId="{880C2D6F-F792-46B0-B9B6-A85CEF0B835A}" dt="2023-09-29T14:47:59.929" v="117"/>
          <ac:picMkLst>
            <pc:docMk/>
            <pc:sldMk cId="321708327" sldId="259"/>
            <ac:picMk id="7" creationId="{29FB89B7-94CD-E09B-CF33-0DDF2CFF38CE}"/>
          </ac:picMkLst>
        </pc:picChg>
        <pc:picChg chg="del">
          <ac:chgData name="Laura Oathout" userId="6ff55ba14486fe89" providerId="LiveId" clId="{880C2D6F-F792-46B0-B9B6-A85CEF0B835A}" dt="2023-09-29T14:47:59.929" v="119"/>
          <ac:picMkLst>
            <pc:docMk/>
            <pc:sldMk cId="321708327" sldId="259"/>
            <ac:picMk id="9" creationId="{8F30754F-E7AD-B8B0-BAD8-9ECA87A08B24}"/>
          </ac:picMkLst>
        </pc:picChg>
        <pc:picChg chg="del">
          <ac:chgData name="Laura Oathout" userId="6ff55ba14486fe89" providerId="LiveId" clId="{880C2D6F-F792-46B0-B9B6-A85CEF0B835A}" dt="2023-09-29T14:47:59.929" v="109"/>
          <ac:picMkLst>
            <pc:docMk/>
            <pc:sldMk cId="321708327" sldId="259"/>
            <ac:picMk id="13" creationId="{506223A1-1099-770E-0B38-34039F60686D}"/>
          </ac:picMkLst>
        </pc:picChg>
      </pc:sldChg>
      <pc:sldChg chg="delSp mod setBg">
        <pc:chgData name="Laura Oathout" userId="6ff55ba14486fe89" providerId="LiveId" clId="{880C2D6F-F792-46B0-B9B6-A85CEF0B835A}" dt="2023-09-29T14:47:59.960" v="147"/>
        <pc:sldMkLst>
          <pc:docMk/>
          <pc:sldMk cId="2305806115" sldId="260"/>
        </pc:sldMkLst>
        <pc:spChg chg="del">
          <ac:chgData name="Laura Oathout" userId="6ff55ba14486fe89" providerId="LiveId" clId="{880C2D6F-F792-46B0-B9B6-A85CEF0B835A}" dt="2023-09-29T14:47:59.944" v="125"/>
          <ac:spMkLst>
            <pc:docMk/>
            <pc:sldMk cId="2305806115" sldId="260"/>
            <ac:spMk id="5" creationId="{1396B793-E515-D3A2-E097-130ECA3E7CCE}"/>
          </ac:spMkLst>
        </pc:spChg>
        <pc:spChg chg="del">
          <ac:chgData name="Laura Oathout" userId="6ff55ba14486fe89" providerId="LiveId" clId="{880C2D6F-F792-46B0-B9B6-A85CEF0B835A}" dt="2023-09-29T14:47:59.944" v="137"/>
          <ac:spMkLst>
            <pc:docMk/>
            <pc:sldMk cId="2305806115" sldId="260"/>
            <ac:spMk id="12" creationId="{454EE1DF-3ACF-78CB-3068-968C6378E600}"/>
          </ac:spMkLst>
        </pc:spChg>
        <pc:spChg chg="del">
          <ac:chgData name="Laura Oathout" userId="6ff55ba14486fe89" providerId="LiveId" clId="{880C2D6F-F792-46B0-B9B6-A85CEF0B835A}" dt="2023-09-29T14:47:59.944" v="127"/>
          <ac:spMkLst>
            <pc:docMk/>
            <pc:sldMk cId="2305806115" sldId="260"/>
            <ac:spMk id="14" creationId="{DDEE9893-8197-56F5-7B9A-24FCDF514F5E}"/>
          </ac:spMkLst>
        </pc:spChg>
        <pc:spChg chg="del">
          <ac:chgData name="Laura Oathout" userId="6ff55ba14486fe89" providerId="LiveId" clId="{880C2D6F-F792-46B0-B9B6-A85CEF0B835A}" dt="2023-09-29T14:47:59.944" v="129"/>
          <ac:spMkLst>
            <pc:docMk/>
            <pc:sldMk cId="2305806115" sldId="260"/>
            <ac:spMk id="15" creationId="{CAFD454B-3F84-5D06-F314-497E0D0B92C7}"/>
          </ac:spMkLst>
        </pc:spChg>
        <pc:spChg chg="del">
          <ac:chgData name="Laura Oathout" userId="6ff55ba14486fe89" providerId="LiveId" clId="{880C2D6F-F792-46B0-B9B6-A85CEF0B835A}" dt="2023-09-29T14:47:59.944" v="139"/>
          <ac:spMkLst>
            <pc:docMk/>
            <pc:sldMk cId="2305806115" sldId="260"/>
            <ac:spMk id="16" creationId="{648C7113-A8E9-1B1A-A653-328D0467BED1}"/>
          </ac:spMkLst>
        </pc:spChg>
        <pc:spChg chg="del">
          <ac:chgData name="Laura Oathout" userId="6ff55ba14486fe89" providerId="LiveId" clId="{880C2D6F-F792-46B0-B9B6-A85CEF0B835A}" dt="2023-09-29T14:47:59.944" v="131"/>
          <ac:spMkLst>
            <pc:docMk/>
            <pc:sldMk cId="2305806115" sldId="260"/>
            <ac:spMk id="17" creationId="{A72AB5B0-10E1-1176-2A72-0FCE0576CF9C}"/>
          </ac:spMkLst>
        </pc:spChg>
        <pc:spChg chg="del">
          <ac:chgData name="Laura Oathout" userId="6ff55ba14486fe89" providerId="LiveId" clId="{880C2D6F-F792-46B0-B9B6-A85CEF0B835A}" dt="2023-09-29T14:47:59.944" v="141"/>
          <ac:spMkLst>
            <pc:docMk/>
            <pc:sldMk cId="2305806115" sldId="260"/>
            <ac:spMk id="18" creationId="{ED7D4ED9-1C68-9E4D-A1BD-8B232B4ED808}"/>
          </ac:spMkLst>
        </pc:spChg>
        <pc:picChg chg="del">
          <ac:chgData name="Laura Oathout" userId="6ff55ba14486fe89" providerId="LiveId" clId="{880C2D6F-F792-46B0-B9B6-A85CEF0B835A}" dt="2023-09-29T14:47:59.944" v="133"/>
          <ac:picMkLst>
            <pc:docMk/>
            <pc:sldMk cId="2305806115" sldId="260"/>
            <ac:picMk id="3" creationId="{78C52120-BDE0-DAD4-69A4-693F465A932A}"/>
          </ac:picMkLst>
        </pc:picChg>
        <pc:picChg chg="del">
          <ac:chgData name="Laura Oathout" userId="6ff55ba14486fe89" providerId="LiveId" clId="{880C2D6F-F792-46B0-B9B6-A85CEF0B835A}" dt="2023-09-29T14:47:59.944" v="123"/>
          <ac:picMkLst>
            <pc:docMk/>
            <pc:sldMk cId="2305806115" sldId="260"/>
            <ac:picMk id="4" creationId="{87F77AB6-80CE-ABA5-0DE9-848084369B23}"/>
          </ac:picMkLst>
        </pc:picChg>
        <pc:picChg chg="del">
          <ac:chgData name="Laura Oathout" userId="6ff55ba14486fe89" providerId="LiveId" clId="{880C2D6F-F792-46B0-B9B6-A85CEF0B835A}" dt="2023-09-29T14:47:59.944" v="143"/>
          <ac:picMkLst>
            <pc:docMk/>
            <pc:sldMk cId="2305806115" sldId="260"/>
            <ac:picMk id="6" creationId="{E2D69C51-A0E0-E8B5-E9E6-7F3BB34A2CC1}"/>
          </ac:picMkLst>
        </pc:picChg>
        <pc:picChg chg="del">
          <ac:chgData name="Laura Oathout" userId="6ff55ba14486fe89" providerId="LiveId" clId="{880C2D6F-F792-46B0-B9B6-A85CEF0B835A}" dt="2023-09-29T14:47:59.944" v="145"/>
          <ac:picMkLst>
            <pc:docMk/>
            <pc:sldMk cId="2305806115" sldId="260"/>
            <ac:picMk id="8" creationId="{159F390C-D0E4-C1E5-7D2D-53F3FA2D217B}"/>
          </ac:picMkLst>
        </pc:picChg>
        <pc:picChg chg="del">
          <ac:chgData name="Laura Oathout" userId="6ff55ba14486fe89" providerId="LiveId" clId="{880C2D6F-F792-46B0-B9B6-A85CEF0B835A}" dt="2023-09-29T14:47:59.944" v="135"/>
          <ac:picMkLst>
            <pc:docMk/>
            <pc:sldMk cId="2305806115" sldId="260"/>
            <ac:picMk id="11" creationId="{B3BD996B-5908-2459-111F-C0EAEAEA4C49}"/>
          </ac:picMkLst>
        </pc:picChg>
      </pc:sldChg>
      <pc:sldChg chg="delSp mod setBg">
        <pc:chgData name="Laura Oathout" userId="6ff55ba14486fe89" providerId="LiveId" clId="{880C2D6F-F792-46B0-B9B6-A85CEF0B835A}" dt="2023-09-29T14:47:59.976" v="165"/>
        <pc:sldMkLst>
          <pc:docMk/>
          <pc:sldMk cId="4263893518" sldId="261"/>
        </pc:sldMkLst>
        <pc:spChg chg="del">
          <ac:chgData name="Laura Oathout" userId="6ff55ba14486fe89" providerId="LiveId" clId="{880C2D6F-F792-46B0-B9B6-A85CEF0B835A}" dt="2023-09-29T14:47:59.960" v="151"/>
          <ac:spMkLst>
            <pc:docMk/>
            <pc:sldMk cId="4263893518" sldId="261"/>
            <ac:spMk id="5" creationId="{1396B793-E515-D3A2-E097-130ECA3E7CCE}"/>
          </ac:spMkLst>
        </pc:spChg>
        <pc:spChg chg="del">
          <ac:chgData name="Laura Oathout" userId="6ff55ba14486fe89" providerId="LiveId" clId="{880C2D6F-F792-46B0-B9B6-A85CEF0B835A}" dt="2023-09-29T14:47:59.960" v="155"/>
          <ac:spMkLst>
            <pc:docMk/>
            <pc:sldMk cId="4263893518" sldId="261"/>
            <ac:spMk id="14" creationId="{DDEE9893-8197-56F5-7B9A-24FCDF514F5E}"/>
          </ac:spMkLst>
        </pc:spChg>
        <pc:spChg chg="del">
          <ac:chgData name="Laura Oathout" userId="6ff55ba14486fe89" providerId="LiveId" clId="{880C2D6F-F792-46B0-B9B6-A85CEF0B835A}" dt="2023-09-29T14:47:59.960" v="159"/>
          <ac:spMkLst>
            <pc:docMk/>
            <pc:sldMk cId="4263893518" sldId="261"/>
            <ac:spMk id="15" creationId="{CAFD454B-3F84-5D06-F314-497E0D0B92C7}"/>
          </ac:spMkLst>
        </pc:spChg>
        <pc:spChg chg="del">
          <ac:chgData name="Laura Oathout" userId="6ff55ba14486fe89" providerId="LiveId" clId="{880C2D6F-F792-46B0-B9B6-A85CEF0B835A}" dt="2023-09-29T14:47:59.960" v="161"/>
          <ac:spMkLst>
            <pc:docMk/>
            <pc:sldMk cId="4263893518" sldId="261"/>
            <ac:spMk id="17" creationId="{A72AB5B0-10E1-1176-2A72-0FCE0576CF9C}"/>
          </ac:spMkLst>
        </pc:spChg>
        <pc:picChg chg="del">
          <ac:chgData name="Laura Oathout" userId="6ff55ba14486fe89" providerId="LiveId" clId="{880C2D6F-F792-46B0-B9B6-A85CEF0B835A}" dt="2023-09-29T14:47:59.960" v="163"/>
          <ac:picMkLst>
            <pc:docMk/>
            <pc:sldMk cId="4263893518" sldId="261"/>
            <ac:picMk id="3" creationId="{73B01BFC-5338-86C7-80CF-C8CC2418C554}"/>
          </ac:picMkLst>
        </pc:picChg>
        <pc:picChg chg="del">
          <ac:chgData name="Laura Oathout" userId="6ff55ba14486fe89" providerId="LiveId" clId="{880C2D6F-F792-46B0-B9B6-A85CEF0B835A}" dt="2023-09-29T14:47:59.960" v="149"/>
          <ac:picMkLst>
            <pc:docMk/>
            <pc:sldMk cId="4263893518" sldId="261"/>
            <ac:picMk id="4" creationId="{87F77AB6-80CE-ABA5-0DE9-848084369B23}"/>
          </ac:picMkLst>
        </pc:picChg>
        <pc:picChg chg="del">
          <ac:chgData name="Laura Oathout" userId="6ff55ba14486fe89" providerId="LiveId" clId="{880C2D6F-F792-46B0-B9B6-A85CEF0B835A}" dt="2023-09-29T14:47:59.960" v="157"/>
          <ac:picMkLst>
            <pc:docMk/>
            <pc:sldMk cId="4263893518" sldId="261"/>
            <ac:picMk id="8" creationId="{FD227AD0-397F-8927-F213-0CE79253BEF2}"/>
          </ac:picMkLst>
        </pc:picChg>
        <pc:picChg chg="del">
          <ac:chgData name="Laura Oathout" userId="6ff55ba14486fe89" providerId="LiveId" clId="{880C2D6F-F792-46B0-B9B6-A85CEF0B835A}" dt="2023-09-29T14:47:59.960" v="153"/>
          <ac:picMkLst>
            <pc:docMk/>
            <pc:sldMk cId="4263893518" sldId="261"/>
            <ac:picMk id="13" creationId="{506223A1-1099-770E-0B38-34039F60686D}"/>
          </ac:picMkLst>
        </pc:picChg>
      </pc:sldChg>
      <pc:sldChg chg="delSp mod setBg">
        <pc:chgData name="Laura Oathout" userId="6ff55ba14486fe89" providerId="LiveId" clId="{880C2D6F-F792-46B0-B9B6-A85CEF0B835A}" dt="2023-09-29T14:48:00.007" v="183"/>
        <pc:sldMkLst>
          <pc:docMk/>
          <pc:sldMk cId="3111904062" sldId="262"/>
        </pc:sldMkLst>
        <pc:spChg chg="del">
          <ac:chgData name="Laura Oathout" userId="6ff55ba14486fe89" providerId="LiveId" clId="{880C2D6F-F792-46B0-B9B6-A85CEF0B835A}" dt="2023-09-29T14:47:59.989" v="169"/>
          <ac:spMkLst>
            <pc:docMk/>
            <pc:sldMk cId="3111904062" sldId="262"/>
            <ac:spMk id="5" creationId="{1396B793-E515-D3A2-E097-130ECA3E7CCE}"/>
          </ac:spMkLst>
        </pc:spChg>
        <pc:spChg chg="del">
          <ac:chgData name="Laura Oathout" userId="6ff55ba14486fe89" providerId="LiveId" clId="{880C2D6F-F792-46B0-B9B6-A85CEF0B835A}" dt="2023-09-29T14:47:59.989" v="171"/>
          <ac:spMkLst>
            <pc:docMk/>
            <pc:sldMk cId="3111904062" sldId="262"/>
            <ac:spMk id="14" creationId="{DDEE9893-8197-56F5-7B9A-24FCDF514F5E}"/>
          </ac:spMkLst>
        </pc:spChg>
        <pc:spChg chg="del">
          <ac:chgData name="Laura Oathout" userId="6ff55ba14486fe89" providerId="LiveId" clId="{880C2D6F-F792-46B0-B9B6-A85CEF0B835A}" dt="2023-09-29T14:47:59.989" v="173"/>
          <ac:spMkLst>
            <pc:docMk/>
            <pc:sldMk cId="3111904062" sldId="262"/>
            <ac:spMk id="15" creationId="{CAFD454B-3F84-5D06-F314-497E0D0B92C7}"/>
          </ac:spMkLst>
        </pc:spChg>
        <pc:spChg chg="del">
          <ac:chgData name="Laura Oathout" userId="6ff55ba14486fe89" providerId="LiveId" clId="{880C2D6F-F792-46B0-B9B6-A85CEF0B835A}" dt="2023-09-29T14:47:59.992" v="175"/>
          <ac:spMkLst>
            <pc:docMk/>
            <pc:sldMk cId="3111904062" sldId="262"/>
            <ac:spMk id="17" creationId="{A72AB5B0-10E1-1176-2A72-0FCE0576CF9C}"/>
          </ac:spMkLst>
        </pc:spChg>
        <pc:grpChg chg="del">
          <ac:chgData name="Laura Oathout" userId="6ff55ba14486fe89" providerId="LiveId" clId="{880C2D6F-F792-46B0-B9B6-A85CEF0B835A}" dt="2023-09-29T14:47:59.992" v="181"/>
          <ac:grpSpMkLst>
            <pc:docMk/>
            <pc:sldMk cId="3111904062" sldId="262"/>
            <ac:grpSpMk id="20" creationId="{0274DDFF-22CE-B793-FD33-4DCAD640AB47}"/>
          </ac:grpSpMkLst>
        </pc:grpChg>
        <pc:picChg chg="del">
          <ac:chgData name="Laura Oathout" userId="6ff55ba14486fe89" providerId="LiveId" clId="{880C2D6F-F792-46B0-B9B6-A85CEF0B835A}" dt="2023-09-29T14:47:59.992" v="177"/>
          <ac:picMkLst>
            <pc:docMk/>
            <pc:sldMk cId="3111904062" sldId="262"/>
            <ac:picMk id="3" creationId="{78C52120-BDE0-DAD4-69A4-693F465A932A}"/>
          </ac:picMkLst>
        </pc:picChg>
        <pc:picChg chg="del">
          <ac:chgData name="Laura Oathout" userId="6ff55ba14486fe89" providerId="LiveId" clId="{880C2D6F-F792-46B0-B9B6-A85CEF0B835A}" dt="2023-09-29T14:47:59.989" v="167"/>
          <ac:picMkLst>
            <pc:docMk/>
            <pc:sldMk cId="3111904062" sldId="262"/>
            <ac:picMk id="4" creationId="{87F77AB6-80CE-ABA5-0DE9-848084369B23}"/>
          </ac:picMkLst>
        </pc:picChg>
        <pc:picChg chg="del">
          <ac:chgData name="Laura Oathout" userId="6ff55ba14486fe89" providerId="LiveId" clId="{880C2D6F-F792-46B0-B9B6-A85CEF0B835A}" dt="2023-09-29T14:47:59.992" v="179"/>
          <ac:picMkLst>
            <pc:docMk/>
            <pc:sldMk cId="3111904062" sldId="262"/>
            <ac:picMk id="19" creationId="{87DF3692-A58F-71C4-4053-8DD10983E25C}"/>
          </ac:picMkLst>
        </pc:picChg>
      </pc:sldChg>
      <pc:sldChg chg="delSp mod setBg">
        <pc:chgData name="Laura Oathout" userId="6ff55ba14486fe89" providerId="LiveId" clId="{880C2D6F-F792-46B0-B9B6-A85CEF0B835A}" dt="2023-09-29T14:48:00.023" v="201"/>
        <pc:sldMkLst>
          <pc:docMk/>
          <pc:sldMk cId="4202330241" sldId="263"/>
        </pc:sldMkLst>
        <pc:spChg chg="del">
          <ac:chgData name="Laura Oathout" userId="6ff55ba14486fe89" providerId="LiveId" clId="{880C2D6F-F792-46B0-B9B6-A85CEF0B835A}" dt="2023-09-29T14:48:00.007" v="195"/>
          <ac:spMkLst>
            <pc:docMk/>
            <pc:sldMk cId="4202330241" sldId="263"/>
            <ac:spMk id="2" creationId="{51FC8937-8406-22AC-20F8-4EB1500FA453}"/>
          </ac:spMkLst>
        </pc:spChg>
        <pc:spChg chg="del">
          <ac:chgData name="Laura Oathout" userId="6ff55ba14486fe89" providerId="LiveId" clId="{880C2D6F-F792-46B0-B9B6-A85CEF0B835A}" dt="2023-09-29T14:48:00.007" v="187"/>
          <ac:spMkLst>
            <pc:docMk/>
            <pc:sldMk cId="4202330241" sldId="263"/>
            <ac:spMk id="5" creationId="{1396B793-E515-D3A2-E097-130ECA3E7CCE}"/>
          </ac:spMkLst>
        </pc:spChg>
        <pc:spChg chg="del">
          <ac:chgData name="Laura Oathout" userId="6ff55ba14486fe89" providerId="LiveId" clId="{880C2D6F-F792-46B0-B9B6-A85CEF0B835A}" dt="2023-09-29T14:48:00.007" v="191"/>
          <ac:spMkLst>
            <pc:docMk/>
            <pc:sldMk cId="4202330241" sldId="263"/>
            <ac:spMk id="14" creationId="{DDEE9893-8197-56F5-7B9A-24FCDF514F5E}"/>
          </ac:spMkLst>
        </pc:spChg>
        <pc:spChg chg="del">
          <ac:chgData name="Laura Oathout" userId="6ff55ba14486fe89" providerId="LiveId" clId="{880C2D6F-F792-46B0-B9B6-A85CEF0B835A}" dt="2023-09-29T14:48:00.007" v="193"/>
          <ac:spMkLst>
            <pc:docMk/>
            <pc:sldMk cId="4202330241" sldId="263"/>
            <ac:spMk id="17" creationId="{A72AB5B0-10E1-1176-2A72-0FCE0576CF9C}"/>
          </ac:spMkLst>
        </pc:spChg>
        <pc:picChg chg="del">
          <ac:chgData name="Laura Oathout" userId="6ff55ba14486fe89" providerId="LiveId" clId="{880C2D6F-F792-46B0-B9B6-A85CEF0B835A}" dt="2023-09-29T14:48:00.007" v="185"/>
          <ac:picMkLst>
            <pc:docMk/>
            <pc:sldMk cId="4202330241" sldId="263"/>
            <ac:picMk id="4" creationId="{87F77AB6-80CE-ABA5-0DE9-848084369B23}"/>
          </ac:picMkLst>
        </pc:picChg>
        <pc:picChg chg="del">
          <ac:chgData name="Laura Oathout" userId="6ff55ba14486fe89" providerId="LiveId" clId="{880C2D6F-F792-46B0-B9B6-A85CEF0B835A}" dt="2023-09-29T14:48:00.007" v="199"/>
          <ac:picMkLst>
            <pc:docMk/>
            <pc:sldMk cId="4202330241" sldId="263"/>
            <ac:picMk id="6" creationId="{66BBFD84-4B11-5EA3-6CE1-6880869D7A86}"/>
          </ac:picMkLst>
        </pc:picChg>
        <pc:picChg chg="del">
          <ac:chgData name="Laura Oathout" userId="6ff55ba14486fe89" providerId="LiveId" clId="{880C2D6F-F792-46B0-B9B6-A85CEF0B835A}" dt="2023-09-29T14:48:00.007" v="197"/>
          <ac:picMkLst>
            <pc:docMk/>
            <pc:sldMk cId="4202330241" sldId="263"/>
            <ac:picMk id="10" creationId="{7C6D8801-D08D-14A0-DD15-26550C4A7C15}"/>
          </ac:picMkLst>
        </pc:picChg>
        <pc:picChg chg="del">
          <ac:chgData name="Laura Oathout" userId="6ff55ba14486fe89" providerId="LiveId" clId="{880C2D6F-F792-46B0-B9B6-A85CEF0B835A}" dt="2023-09-29T14:48:00.007" v="189"/>
          <ac:picMkLst>
            <pc:docMk/>
            <pc:sldMk cId="4202330241" sldId="263"/>
            <ac:picMk id="13" creationId="{506223A1-1099-770E-0B38-34039F60686D}"/>
          </ac:picMkLst>
        </pc:picChg>
      </pc:sldChg>
      <pc:sldChg chg="delSp mod setBg">
        <pc:chgData name="Laura Oathout" userId="6ff55ba14486fe89" providerId="LiveId" clId="{880C2D6F-F792-46B0-B9B6-A85CEF0B835A}" dt="2023-09-29T14:48:00.039" v="219"/>
        <pc:sldMkLst>
          <pc:docMk/>
          <pc:sldMk cId="2869503813" sldId="264"/>
        </pc:sldMkLst>
        <pc:spChg chg="del">
          <ac:chgData name="Laura Oathout" userId="6ff55ba14486fe89" providerId="LiveId" clId="{880C2D6F-F792-46B0-B9B6-A85CEF0B835A}" dt="2023-09-29T14:48:00.023" v="205"/>
          <ac:spMkLst>
            <pc:docMk/>
            <pc:sldMk cId="2869503813" sldId="264"/>
            <ac:spMk id="5" creationId="{1396B793-E515-D3A2-E097-130ECA3E7CCE}"/>
          </ac:spMkLst>
        </pc:spChg>
        <pc:spChg chg="del">
          <ac:chgData name="Laura Oathout" userId="6ff55ba14486fe89" providerId="LiveId" clId="{880C2D6F-F792-46B0-B9B6-A85CEF0B835A}" dt="2023-09-29T14:48:00.023" v="207"/>
          <ac:spMkLst>
            <pc:docMk/>
            <pc:sldMk cId="2869503813" sldId="264"/>
            <ac:spMk id="14" creationId="{DDEE9893-8197-56F5-7B9A-24FCDF514F5E}"/>
          </ac:spMkLst>
        </pc:spChg>
        <pc:spChg chg="del">
          <ac:chgData name="Laura Oathout" userId="6ff55ba14486fe89" providerId="LiveId" clId="{880C2D6F-F792-46B0-B9B6-A85CEF0B835A}" dt="2023-09-29T14:48:00.023" v="209"/>
          <ac:spMkLst>
            <pc:docMk/>
            <pc:sldMk cId="2869503813" sldId="264"/>
            <ac:spMk id="15" creationId="{CAFD454B-3F84-5D06-F314-497E0D0B92C7}"/>
          </ac:spMkLst>
        </pc:spChg>
        <pc:spChg chg="del">
          <ac:chgData name="Laura Oathout" userId="6ff55ba14486fe89" providerId="LiveId" clId="{880C2D6F-F792-46B0-B9B6-A85CEF0B835A}" dt="2023-09-29T14:48:00.023" v="211"/>
          <ac:spMkLst>
            <pc:docMk/>
            <pc:sldMk cId="2869503813" sldId="264"/>
            <ac:spMk id="17" creationId="{A72AB5B0-10E1-1176-2A72-0FCE0576CF9C}"/>
          </ac:spMkLst>
        </pc:spChg>
        <pc:picChg chg="del">
          <ac:chgData name="Laura Oathout" userId="6ff55ba14486fe89" providerId="LiveId" clId="{880C2D6F-F792-46B0-B9B6-A85CEF0B835A}" dt="2023-09-29T14:48:00.023" v="213"/>
          <ac:picMkLst>
            <pc:docMk/>
            <pc:sldMk cId="2869503813" sldId="264"/>
            <ac:picMk id="3" creationId="{78C52120-BDE0-DAD4-69A4-693F465A932A}"/>
          </ac:picMkLst>
        </pc:picChg>
        <pc:picChg chg="del">
          <ac:chgData name="Laura Oathout" userId="6ff55ba14486fe89" providerId="LiveId" clId="{880C2D6F-F792-46B0-B9B6-A85CEF0B835A}" dt="2023-09-29T14:48:00.023" v="203"/>
          <ac:picMkLst>
            <pc:docMk/>
            <pc:sldMk cId="2869503813" sldId="264"/>
            <ac:picMk id="4" creationId="{87F77AB6-80CE-ABA5-0DE9-848084369B23}"/>
          </ac:picMkLst>
        </pc:picChg>
        <pc:picChg chg="del">
          <ac:chgData name="Laura Oathout" userId="6ff55ba14486fe89" providerId="LiveId" clId="{880C2D6F-F792-46B0-B9B6-A85CEF0B835A}" dt="2023-09-29T14:48:00.023" v="217"/>
          <ac:picMkLst>
            <pc:docMk/>
            <pc:sldMk cId="2869503813" sldId="264"/>
            <ac:picMk id="6" creationId="{57A795AF-15A5-3C05-DC40-22F935BDB329}"/>
          </ac:picMkLst>
        </pc:picChg>
        <pc:picChg chg="del">
          <ac:chgData name="Laura Oathout" userId="6ff55ba14486fe89" providerId="LiveId" clId="{880C2D6F-F792-46B0-B9B6-A85CEF0B835A}" dt="2023-09-29T14:48:00.023" v="215"/>
          <ac:picMkLst>
            <pc:docMk/>
            <pc:sldMk cId="2869503813" sldId="264"/>
            <ac:picMk id="9" creationId="{DB835553-1A6C-B13D-CD47-F045CF1F3DC8}"/>
          </ac:picMkLst>
        </pc:picChg>
      </pc:sldChg>
      <pc:sldChg chg="delSp mod setBg">
        <pc:chgData name="Laura Oathout" userId="6ff55ba14486fe89" providerId="LiveId" clId="{880C2D6F-F792-46B0-B9B6-A85CEF0B835A}" dt="2023-09-29T14:48:00.070" v="239"/>
        <pc:sldMkLst>
          <pc:docMk/>
          <pc:sldMk cId="1664602727" sldId="265"/>
        </pc:sldMkLst>
        <pc:spChg chg="del">
          <ac:chgData name="Laura Oathout" userId="6ff55ba14486fe89" providerId="LiveId" clId="{880C2D6F-F792-46B0-B9B6-A85CEF0B835A}" dt="2023-09-29T14:48:00.039" v="223"/>
          <ac:spMkLst>
            <pc:docMk/>
            <pc:sldMk cId="1664602727" sldId="265"/>
            <ac:spMk id="5" creationId="{1396B793-E515-D3A2-E097-130ECA3E7CCE}"/>
          </ac:spMkLst>
        </pc:spChg>
        <pc:spChg chg="del">
          <ac:chgData name="Laura Oathout" userId="6ff55ba14486fe89" providerId="LiveId" clId="{880C2D6F-F792-46B0-B9B6-A85CEF0B835A}" dt="2023-09-29T14:48:00.039" v="227"/>
          <ac:spMkLst>
            <pc:docMk/>
            <pc:sldMk cId="1664602727" sldId="265"/>
            <ac:spMk id="14" creationId="{DDEE9893-8197-56F5-7B9A-24FCDF514F5E}"/>
          </ac:spMkLst>
        </pc:spChg>
        <pc:spChg chg="del">
          <ac:chgData name="Laura Oathout" userId="6ff55ba14486fe89" providerId="LiveId" clId="{880C2D6F-F792-46B0-B9B6-A85CEF0B835A}" dt="2023-09-29T14:48:00.039" v="229"/>
          <ac:spMkLst>
            <pc:docMk/>
            <pc:sldMk cId="1664602727" sldId="265"/>
            <ac:spMk id="15" creationId="{CAFD454B-3F84-5D06-F314-497E0D0B92C7}"/>
          </ac:spMkLst>
        </pc:spChg>
        <pc:spChg chg="del">
          <ac:chgData name="Laura Oathout" userId="6ff55ba14486fe89" providerId="LiveId" clId="{880C2D6F-F792-46B0-B9B6-A85CEF0B835A}" dt="2023-09-29T14:48:00.039" v="231"/>
          <ac:spMkLst>
            <pc:docMk/>
            <pc:sldMk cId="1664602727" sldId="265"/>
            <ac:spMk id="17" creationId="{A72AB5B0-10E1-1176-2A72-0FCE0576CF9C}"/>
          </ac:spMkLst>
        </pc:spChg>
        <pc:picChg chg="del">
          <ac:chgData name="Laura Oathout" userId="6ff55ba14486fe89" providerId="LiveId" clId="{880C2D6F-F792-46B0-B9B6-A85CEF0B835A}" dt="2023-09-29T14:48:00.039" v="221"/>
          <ac:picMkLst>
            <pc:docMk/>
            <pc:sldMk cId="1664602727" sldId="265"/>
            <ac:picMk id="4" creationId="{87F77AB6-80CE-ABA5-0DE9-848084369B23}"/>
          </ac:picMkLst>
        </pc:picChg>
        <pc:picChg chg="del">
          <ac:chgData name="Laura Oathout" userId="6ff55ba14486fe89" providerId="LiveId" clId="{880C2D6F-F792-46B0-B9B6-A85CEF0B835A}" dt="2023-09-29T14:48:00.039" v="233"/>
          <ac:picMkLst>
            <pc:docMk/>
            <pc:sldMk cId="1664602727" sldId="265"/>
            <ac:picMk id="11" creationId="{19C4AC80-46B4-E729-FB5C-16358A61069B}"/>
          </ac:picMkLst>
        </pc:picChg>
        <pc:picChg chg="del">
          <ac:chgData name="Laura Oathout" userId="6ff55ba14486fe89" providerId="LiveId" clId="{880C2D6F-F792-46B0-B9B6-A85CEF0B835A}" dt="2023-09-29T14:48:00.039" v="225"/>
          <ac:picMkLst>
            <pc:docMk/>
            <pc:sldMk cId="1664602727" sldId="265"/>
            <ac:picMk id="13" creationId="{506223A1-1099-770E-0B38-34039F60686D}"/>
          </ac:picMkLst>
        </pc:picChg>
        <pc:picChg chg="del">
          <ac:chgData name="Laura Oathout" userId="6ff55ba14486fe89" providerId="LiveId" clId="{880C2D6F-F792-46B0-B9B6-A85CEF0B835A}" dt="2023-09-29T14:48:00.054" v="235"/>
          <ac:picMkLst>
            <pc:docMk/>
            <pc:sldMk cId="1664602727" sldId="265"/>
            <ac:picMk id="18" creationId="{E747ADDC-BBD5-DE99-CDDD-D4DF4D2A915B}"/>
          </ac:picMkLst>
        </pc:picChg>
        <pc:picChg chg="del">
          <ac:chgData name="Laura Oathout" userId="6ff55ba14486fe89" providerId="LiveId" clId="{880C2D6F-F792-46B0-B9B6-A85CEF0B835A}" dt="2023-09-29T14:48:00.054" v="237"/>
          <ac:picMkLst>
            <pc:docMk/>
            <pc:sldMk cId="1664602727" sldId="265"/>
            <ac:picMk id="20" creationId="{E004445E-A589-A2B7-CA52-DFCE92830575}"/>
          </ac:picMkLst>
        </pc:picChg>
      </pc:sldChg>
      <pc:sldChg chg="delSp mod setBg">
        <pc:chgData name="Laura Oathout" userId="6ff55ba14486fe89" providerId="LiveId" clId="{880C2D6F-F792-46B0-B9B6-A85CEF0B835A}" dt="2023-09-29T14:48:00.089" v="257"/>
        <pc:sldMkLst>
          <pc:docMk/>
          <pc:sldMk cId="604262369" sldId="266"/>
        </pc:sldMkLst>
        <pc:spChg chg="del">
          <ac:chgData name="Laura Oathout" userId="6ff55ba14486fe89" providerId="LiveId" clId="{880C2D6F-F792-46B0-B9B6-A85CEF0B835A}" dt="2023-09-29T14:48:00.070" v="243"/>
          <ac:spMkLst>
            <pc:docMk/>
            <pc:sldMk cId="604262369" sldId="266"/>
            <ac:spMk id="5" creationId="{1396B793-E515-D3A2-E097-130ECA3E7CCE}"/>
          </ac:spMkLst>
        </pc:spChg>
        <pc:spChg chg="del">
          <ac:chgData name="Laura Oathout" userId="6ff55ba14486fe89" providerId="LiveId" clId="{880C2D6F-F792-46B0-B9B6-A85CEF0B835A}" dt="2023-09-29T14:48:00.070" v="245"/>
          <ac:spMkLst>
            <pc:docMk/>
            <pc:sldMk cId="604262369" sldId="266"/>
            <ac:spMk id="14" creationId="{DDEE9893-8197-56F5-7B9A-24FCDF514F5E}"/>
          </ac:spMkLst>
        </pc:spChg>
        <pc:spChg chg="del">
          <ac:chgData name="Laura Oathout" userId="6ff55ba14486fe89" providerId="LiveId" clId="{880C2D6F-F792-46B0-B9B6-A85CEF0B835A}" dt="2023-09-29T14:48:00.070" v="247"/>
          <ac:spMkLst>
            <pc:docMk/>
            <pc:sldMk cId="604262369" sldId="266"/>
            <ac:spMk id="15" creationId="{CAFD454B-3F84-5D06-F314-497E0D0B92C7}"/>
          </ac:spMkLst>
        </pc:spChg>
        <pc:spChg chg="del">
          <ac:chgData name="Laura Oathout" userId="6ff55ba14486fe89" providerId="LiveId" clId="{880C2D6F-F792-46B0-B9B6-A85CEF0B835A}" dt="2023-09-29T14:48:00.070" v="249"/>
          <ac:spMkLst>
            <pc:docMk/>
            <pc:sldMk cId="604262369" sldId="266"/>
            <ac:spMk id="17" creationId="{A72AB5B0-10E1-1176-2A72-0FCE0576CF9C}"/>
          </ac:spMkLst>
        </pc:spChg>
        <pc:picChg chg="del">
          <ac:chgData name="Laura Oathout" userId="6ff55ba14486fe89" providerId="LiveId" clId="{880C2D6F-F792-46B0-B9B6-A85CEF0B835A}" dt="2023-09-29T14:48:00.070" v="251"/>
          <ac:picMkLst>
            <pc:docMk/>
            <pc:sldMk cId="604262369" sldId="266"/>
            <ac:picMk id="3" creationId="{78C52120-BDE0-DAD4-69A4-693F465A932A}"/>
          </ac:picMkLst>
        </pc:picChg>
        <pc:picChg chg="del">
          <ac:chgData name="Laura Oathout" userId="6ff55ba14486fe89" providerId="LiveId" clId="{880C2D6F-F792-46B0-B9B6-A85CEF0B835A}" dt="2023-09-29T14:48:00.070" v="241"/>
          <ac:picMkLst>
            <pc:docMk/>
            <pc:sldMk cId="604262369" sldId="266"/>
            <ac:picMk id="4" creationId="{87F77AB6-80CE-ABA5-0DE9-848084369B23}"/>
          </ac:picMkLst>
        </pc:picChg>
        <pc:picChg chg="del">
          <ac:chgData name="Laura Oathout" userId="6ff55ba14486fe89" providerId="LiveId" clId="{880C2D6F-F792-46B0-B9B6-A85CEF0B835A}" dt="2023-09-29T14:48:00.070" v="253"/>
          <ac:picMkLst>
            <pc:docMk/>
            <pc:sldMk cId="604262369" sldId="266"/>
            <ac:picMk id="7" creationId="{04E980F5-BADB-A7FA-AA56-19366F02A497}"/>
          </ac:picMkLst>
        </pc:picChg>
        <pc:picChg chg="del">
          <ac:chgData name="Laura Oathout" userId="6ff55ba14486fe89" providerId="LiveId" clId="{880C2D6F-F792-46B0-B9B6-A85CEF0B835A}" dt="2023-09-29T14:48:00.070" v="255"/>
          <ac:picMkLst>
            <pc:docMk/>
            <pc:sldMk cId="604262369" sldId="266"/>
            <ac:picMk id="10" creationId="{E208D30C-18B9-C30B-FF13-08C30272A8EB}"/>
          </ac:picMkLst>
        </pc:picChg>
      </pc:sldChg>
      <pc:sldChg chg="delSp mod setBg">
        <pc:chgData name="Laura Oathout" userId="6ff55ba14486fe89" providerId="LiveId" clId="{880C2D6F-F792-46B0-B9B6-A85CEF0B835A}" dt="2023-09-29T14:48:00.117" v="287"/>
        <pc:sldMkLst>
          <pc:docMk/>
          <pc:sldMk cId="2372205654" sldId="267"/>
        </pc:sldMkLst>
        <pc:spChg chg="del">
          <ac:chgData name="Laura Oathout" userId="6ff55ba14486fe89" providerId="LiveId" clId="{880C2D6F-F792-46B0-B9B6-A85CEF0B835A}" dt="2023-09-29T14:48:00.101" v="261"/>
          <ac:spMkLst>
            <pc:docMk/>
            <pc:sldMk cId="2372205654" sldId="267"/>
            <ac:spMk id="5" creationId="{1396B793-E515-D3A2-E097-130ECA3E7CCE}"/>
          </ac:spMkLst>
        </pc:spChg>
        <pc:spChg chg="del">
          <ac:chgData name="Laura Oathout" userId="6ff55ba14486fe89" providerId="LiveId" clId="{880C2D6F-F792-46B0-B9B6-A85CEF0B835A}" dt="2023-09-29T14:48:00.101" v="273"/>
          <ac:spMkLst>
            <pc:docMk/>
            <pc:sldMk cId="2372205654" sldId="267"/>
            <ac:spMk id="8" creationId="{81C99A2D-CDC4-EC4F-4421-7C93CC8B824A}"/>
          </ac:spMkLst>
        </pc:spChg>
        <pc:spChg chg="del">
          <ac:chgData name="Laura Oathout" userId="6ff55ba14486fe89" providerId="LiveId" clId="{880C2D6F-F792-46B0-B9B6-A85CEF0B835A}" dt="2023-09-29T14:48:00.101" v="265"/>
          <ac:spMkLst>
            <pc:docMk/>
            <pc:sldMk cId="2372205654" sldId="267"/>
            <ac:spMk id="14" creationId="{DDEE9893-8197-56F5-7B9A-24FCDF514F5E}"/>
          </ac:spMkLst>
        </pc:spChg>
        <pc:spChg chg="del">
          <ac:chgData name="Laura Oathout" userId="6ff55ba14486fe89" providerId="LiveId" clId="{880C2D6F-F792-46B0-B9B6-A85CEF0B835A}" dt="2023-09-29T14:48:00.101" v="267"/>
          <ac:spMkLst>
            <pc:docMk/>
            <pc:sldMk cId="2372205654" sldId="267"/>
            <ac:spMk id="15" creationId="{CAFD454B-3F84-5D06-F314-497E0D0B92C7}"/>
          </ac:spMkLst>
        </pc:spChg>
        <pc:spChg chg="del">
          <ac:chgData name="Laura Oathout" userId="6ff55ba14486fe89" providerId="LiveId" clId="{880C2D6F-F792-46B0-B9B6-A85CEF0B835A}" dt="2023-09-29T14:48:00.101" v="269"/>
          <ac:spMkLst>
            <pc:docMk/>
            <pc:sldMk cId="2372205654" sldId="267"/>
            <ac:spMk id="17" creationId="{A72AB5B0-10E1-1176-2A72-0FCE0576CF9C}"/>
          </ac:spMkLst>
        </pc:spChg>
        <pc:picChg chg="del">
          <ac:chgData name="Laura Oathout" userId="6ff55ba14486fe89" providerId="LiveId" clId="{880C2D6F-F792-46B0-B9B6-A85CEF0B835A}" dt="2023-09-29T14:48:00.117" v="285"/>
          <ac:picMkLst>
            <pc:docMk/>
            <pc:sldMk cId="2372205654" sldId="267"/>
            <ac:picMk id="3" creationId="{D9B51739-FB1B-C03E-BCCA-8EC69B8D3E60}"/>
          </ac:picMkLst>
        </pc:picChg>
        <pc:picChg chg="del">
          <ac:chgData name="Laura Oathout" userId="6ff55ba14486fe89" providerId="LiveId" clId="{880C2D6F-F792-46B0-B9B6-A85CEF0B835A}" dt="2023-09-29T14:48:00.101" v="259"/>
          <ac:picMkLst>
            <pc:docMk/>
            <pc:sldMk cId="2372205654" sldId="267"/>
            <ac:picMk id="4" creationId="{87F77AB6-80CE-ABA5-0DE9-848084369B23}"/>
          </ac:picMkLst>
        </pc:picChg>
        <pc:picChg chg="del">
          <ac:chgData name="Laura Oathout" userId="6ff55ba14486fe89" providerId="LiveId" clId="{880C2D6F-F792-46B0-B9B6-A85CEF0B835A}" dt="2023-09-29T14:48:00.101" v="271"/>
          <ac:picMkLst>
            <pc:docMk/>
            <pc:sldMk cId="2372205654" sldId="267"/>
            <ac:picMk id="7" creationId="{02FDBDDD-011C-3FC5-00DE-A9D423F07384}"/>
          </ac:picMkLst>
        </pc:picChg>
        <pc:picChg chg="del">
          <ac:chgData name="Laura Oathout" userId="6ff55ba14486fe89" providerId="LiveId" clId="{880C2D6F-F792-46B0-B9B6-A85CEF0B835A}" dt="2023-09-29T14:48:00.101" v="263"/>
          <ac:picMkLst>
            <pc:docMk/>
            <pc:sldMk cId="2372205654" sldId="267"/>
            <ac:picMk id="13" creationId="{506223A1-1099-770E-0B38-34039F60686D}"/>
          </ac:picMkLst>
        </pc:picChg>
        <pc:cxnChg chg="del">
          <ac:chgData name="Laura Oathout" userId="6ff55ba14486fe89" providerId="LiveId" clId="{880C2D6F-F792-46B0-B9B6-A85CEF0B835A}" dt="2023-09-29T14:48:00.101" v="275"/>
          <ac:cxnSpMkLst>
            <pc:docMk/>
            <pc:sldMk cId="2372205654" sldId="267"/>
            <ac:cxnSpMk id="27" creationId="{D71EC75D-7735-F5B3-DC33-2D07B08A2CDE}"/>
          </ac:cxnSpMkLst>
        </pc:cxnChg>
        <pc:cxnChg chg="del">
          <ac:chgData name="Laura Oathout" userId="6ff55ba14486fe89" providerId="LiveId" clId="{880C2D6F-F792-46B0-B9B6-A85CEF0B835A}" dt="2023-09-29T14:48:00.101" v="277"/>
          <ac:cxnSpMkLst>
            <pc:docMk/>
            <pc:sldMk cId="2372205654" sldId="267"/>
            <ac:cxnSpMk id="33" creationId="{EEA06995-30F8-3951-CD45-9525E2081A36}"/>
          </ac:cxnSpMkLst>
        </pc:cxnChg>
        <pc:cxnChg chg="del">
          <ac:chgData name="Laura Oathout" userId="6ff55ba14486fe89" providerId="LiveId" clId="{880C2D6F-F792-46B0-B9B6-A85CEF0B835A}" dt="2023-09-29T14:48:00.101" v="279"/>
          <ac:cxnSpMkLst>
            <pc:docMk/>
            <pc:sldMk cId="2372205654" sldId="267"/>
            <ac:cxnSpMk id="34" creationId="{44FC3DE7-CFE6-AC97-EB6D-CC279629BA67}"/>
          </ac:cxnSpMkLst>
        </pc:cxnChg>
        <pc:cxnChg chg="del">
          <ac:chgData name="Laura Oathout" userId="6ff55ba14486fe89" providerId="LiveId" clId="{880C2D6F-F792-46B0-B9B6-A85CEF0B835A}" dt="2023-09-29T14:48:00.101" v="281"/>
          <ac:cxnSpMkLst>
            <pc:docMk/>
            <pc:sldMk cId="2372205654" sldId="267"/>
            <ac:cxnSpMk id="35" creationId="{00DF250D-BE83-1B25-5791-2D652B35AF97}"/>
          </ac:cxnSpMkLst>
        </pc:cxnChg>
        <pc:cxnChg chg="del">
          <ac:chgData name="Laura Oathout" userId="6ff55ba14486fe89" providerId="LiveId" clId="{880C2D6F-F792-46B0-B9B6-A85CEF0B835A}" dt="2023-09-29T14:48:00.101" v="283"/>
          <ac:cxnSpMkLst>
            <pc:docMk/>
            <pc:sldMk cId="2372205654" sldId="267"/>
            <ac:cxnSpMk id="37" creationId="{952C5D3D-D02D-D4F1-EB35-540FF3FAA792}"/>
          </ac:cxnSpMkLst>
        </pc:cxnChg>
      </pc:sldChg>
      <pc:sldChg chg="delSp mod setBg">
        <pc:chgData name="Laura Oathout" userId="6ff55ba14486fe89" providerId="LiveId" clId="{880C2D6F-F792-46B0-B9B6-A85CEF0B835A}" dt="2023-09-29T14:48:00.148" v="307"/>
        <pc:sldMkLst>
          <pc:docMk/>
          <pc:sldMk cId="1795905506" sldId="268"/>
        </pc:sldMkLst>
        <pc:spChg chg="del">
          <ac:chgData name="Laura Oathout" userId="6ff55ba14486fe89" providerId="LiveId" clId="{880C2D6F-F792-46B0-B9B6-A85CEF0B835A}" dt="2023-09-29T14:48:00.133" v="291"/>
          <ac:spMkLst>
            <pc:docMk/>
            <pc:sldMk cId="1795905506" sldId="268"/>
            <ac:spMk id="5" creationId="{1396B793-E515-D3A2-E097-130ECA3E7CCE}"/>
          </ac:spMkLst>
        </pc:spChg>
        <pc:spChg chg="del">
          <ac:chgData name="Laura Oathout" userId="6ff55ba14486fe89" providerId="LiveId" clId="{880C2D6F-F792-46B0-B9B6-A85CEF0B835A}" dt="2023-09-29T14:48:00.133" v="293"/>
          <ac:spMkLst>
            <pc:docMk/>
            <pc:sldMk cId="1795905506" sldId="268"/>
            <ac:spMk id="14" creationId="{DDEE9893-8197-56F5-7B9A-24FCDF514F5E}"/>
          </ac:spMkLst>
        </pc:spChg>
        <pc:spChg chg="del">
          <ac:chgData name="Laura Oathout" userId="6ff55ba14486fe89" providerId="LiveId" clId="{880C2D6F-F792-46B0-B9B6-A85CEF0B835A}" dt="2023-09-29T14:48:00.133" v="295"/>
          <ac:spMkLst>
            <pc:docMk/>
            <pc:sldMk cId="1795905506" sldId="268"/>
            <ac:spMk id="15" creationId="{CAFD454B-3F84-5D06-F314-497E0D0B92C7}"/>
          </ac:spMkLst>
        </pc:spChg>
        <pc:spChg chg="del">
          <ac:chgData name="Laura Oathout" userId="6ff55ba14486fe89" providerId="LiveId" clId="{880C2D6F-F792-46B0-B9B6-A85CEF0B835A}" dt="2023-09-29T14:48:00.133" v="297"/>
          <ac:spMkLst>
            <pc:docMk/>
            <pc:sldMk cId="1795905506" sldId="268"/>
            <ac:spMk id="17" creationId="{A72AB5B0-10E1-1176-2A72-0FCE0576CF9C}"/>
          </ac:spMkLst>
        </pc:spChg>
        <pc:picChg chg="del">
          <ac:chgData name="Laura Oathout" userId="6ff55ba14486fe89" providerId="LiveId" clId="{880C2D6F-F792-46B0-B9B6-A85CEF0B835A}" dt="2023-09-29T14:48:00.133" v="303"/>
          <ac:picMkLst>
            <pc:docMk/>
            <pc:sldMk cId="1795905506" sldId="268"/>
            <ac:picMk id="3" creationId="{78C52120-BDE0-DAD4-69A4-693F465A932A}"/>
          </ac:picMkLst>
        </pc:picChg>
        <pc:picChg chg="del">
          <ac:chgData name="Laura Oathout" userId="6ff55ba14486fe89" providerId="LiveId" clId="{880C2D6F-F792-46B0-B9B6-A85CEF0B835A}" dt="2023-09-29T14:48:00.133" v="289"/>
          <ac:picMkLst>
            <pc:docMk/>
            <pc:sldMk cId="1795905506" sldId="268"/>
            <ac:picMk id="4" creationId="{87F77AB6-80CE-ABA5-0DE9-848084369B23}"/>
          </ac:picMkLst>
        </pc:picChg>
        <pc:picChg chg="del">
          <ac:chgData name="Laura Oathout" userId="6ff55ba14486fe89" providerId="LiveId" clId="{880C2D6F-F792-46B0-B9B6-A85CEF0B835A}" dt="2023-09-29T14:48:00.133" v="305"/>
          <ac:picMkLst>
            <pc:docMk/>
            <pc:sldMk cId="1795905506" sldId="268"/>
            <ac:picMk id="6" creationId="{91C9DCC6-22F5-7818-3C47-785D03C66DCB}"/>
          </ac:picMkLst>
        </pc:picChg>
        <pc:picChg chg="del">
          <ac:chgData name="Laura Oathout" userId="6ff55ba14486fe89" providerId="LiveId" clId="{880C2D6F-F792-46B0-B9B6-A85CEF0B835A}" dt="2023-09-29T14:48:00.133" v="299"/>
          <ac:picMkLst>
            <pc:docMk/>
            <pc:sldMk cId="1795905506" sldId="268"/>
            <ac:picMk id="9" creationId="{C1D338C9-1239-C923-8FD5-BAE22C9E8151}"/>
          </ac:picMkLst>
        </pc:picChg>
        <pc:picChg chg="del">
          <ac:chgData name="Laura Oathout" userId="6ff55ba14486fe89" providerId="LiveId" clId="{880C2D6F-F792-46B0-B9B6-A85CEF0B835A}" dt="2023-09-29T14:48:00.133" v="301"/>
          <ac:picMkLst>
            <pc:docMk/>
            <pc:sldMk cId="1795905506" sldId="268"/>
            <ac:picMk id="12" creationId="{43E2211A-EB7C-BE5D-209F-8E8916E5E39B}"/>
          </ac:picMkLst>
        </pc:picChg>
      </pc:sldChg>
      <pc:sldChg chg="delSp mod setBg">
        <pc:chgData name="Laura Oathout" userId="6ff55ba14486fe89" providerId="LiveId" clId="{880C2D6F-F792-46B0-B9B6-A85CEF0B835A}" dt="2023-09-29T14:48:00.164" v="325"/>
        <pc:sldMkLst>
          <pc:docMk/>
          <pc:sldMk cId="1224038887" sldId="269"/>
        </pc:sldMkLst>
        <pc:spChg chg="del">
          <ac:chgData name="Laura Oathout" userId="6ff55ba14486fe89" providerId="LiveId" clId="{880C2D6F-F792-46B0-B9B6-A85CEF0B835A}" dt="2023-09-29T14:48:00.148" v="311"/>
          <ac:spMkLst>
            <pc:docMk/>
            <pc:sldMk cId="1224038887" sldId="269"/>
            <ac:spMk id="5" creationId="{1396B793-E515-D3A2-E097-130ECA3E7CCE}"/>
          </ac:spMkLst>
        </pc:spChg>
        <pc:spChg chg="del">
          <ac:chgData name="Laura Oathout" userId="6ff55ba14486fe89" providerId="LiveId" clId="{880C2D6F-F792-46B0-B9B6-A85CEF0B835A}" dt="2023-09-29T14:48:00.148" v="315"/>
          <ac:spMkLst>
            <pc:docMk/>
            <pc:sldMk cId="1224038887" sldId="269"/>
            <ac:spMk id="14" creationId="{DDEE9893-8197-56F5-7B9A-24FCDF514F5E}"/>
          </ac:spMkLst>
        </pc:spChg>
        <pc:spChg chg="del">
          <ac:chgData name="Laura Oathout" userId="6ff55ba14486fe89" providerId="LiveId" clId="{880C2D6F-F792-46B0-B9B6-A85CEF0B835A}" dt="2023-09-29T14:48:00.148" v="317"/>
          <ac:spMkLst>
            <pc:docMk/>
            <pc:sldMk cId="1224038887" sldId="269"/>
            <ac:spMk id="15" creationId="{CAFD454B-3F84-5D06-F314-497E0D0B92C7}"/>
          </ac:spMkLst>
        </pc:spChg>
        <pc:spChg chg="del">
          <ac:chgData name="Laura Oathout" userId="6ff55ba14486fe89" providerId="LiveId" clId="{880C2D6F-F792-46B0-B9B6-A85CEF0B835A}" dt="2023-09-29T14:48:00.148" v="319"/>
          <ac:spMkLst>
            <pc:docMk/>
            <pc:sldMk cId="1224038887" sldId="269"/>
            <ac:spMk id="17" creationId="{A72AB5B0-10E1-1176-2A72-0FCE0576CF9C}"/>
          </ac:spMkLst>
        </pc:spChg>
        <pc:picChg chg="del">
          <ac:chgData name="Laura Oathout" userId="6ff55ba14486fe89" providerId="LiveId" clId="{880C2D6F-F792-46B0-B9B6-A85CEF0B835A}" dt="2023-09-29T14:48:00.148" v="323"/>
          <ac:picMkLst>
            <pc:docMk/>
            <pc:sldMk cId="1224038887" sldId="269"/>
            <ac:picMk id="2" creationId="{3ADB0610-34A6-AFC0-CA17-6840295C040F}"/>
          </ac:picMkLst>
        </pc:picChg>
        <pc:picChg chg="del">
          <ac:chgData name="Laura Oathout" userId="6ff55ba14486fe89" providerId="LiveId" clId="{880C2D6F-F792-46B0-B9B6-A85CEF0B835A}" dt="2023-09-29T14:48:00.148" v="309"/>
          <ac:picMkLst>
            <pc:docMk/>
            <pc:sldMk cId="1224038887" sldId="269"/>
            <ac:picMk id="4" creationId="{87F77AB6-80CE-ABA5-0DE9-848084369B23}"/>
          </ac:picMkLst>
        </pc:picChg>
        <pc:picChg chg="del">
          <ac:chgData name="Laura Oathout" userId="6ff55ba14486fe89" providerId="LiveId" clId="{880C2D6F-F792-46B0-B9B6-A85CEF0B835A}" dt="2023-09-29T14:48:00.148" v="321"/>
          <ac:picMkLst>
            <pc:docMk/>
            <pc:sldMk cId="1224038887" sldId="269"/>
            <ac:picMk id="11" creationId="{72EF52A1-7F15-7D0D-C104-B091DA5D99B2}"/>
          </ac:picMkLst>
        </pc:picChg>
        <pc:picChg chg="del">
          <ac:chgData name="Laura Oathout" userId="6ff55ba14486fe89" providerId="LiveId" clId="{880C2D6F-F792-46B0-B9B6-A85CEF0B835A}" dt="2023-09-29T14:48:00.148" v="313"/>
          <ac:picMkLst>
            <pc:docMk/>
            <pc:sldMk cId="1224038887" sldId="269"/>
            <ac:picMk id="13" creationId="{506223A1-1099-770E-0B38-34039F60686D}"/>
          </ac:picMkLst>
        </pc:picChg>
      </pc:sldChg>
      <pc:sldChg chg="delSp mod setBg">
        <pc:chgData name="Laura Oathout" userId="6ff55ba14486fe89" providerId="LiveId" clId="{880C2D6F-F792-46B0-B9B6-A85CEF0B835A}" dt="2023-09-29T14:48:00.196" v="343"/>
        <pc:sldMkLst>
          <pc:docMk/>
          <pc:sldMk cId="1284061435" sldId="270"/>
        </pc:sldMkLst>
        <pc:spChg chg="del">
          <ac:chgData name="Laura Oathout" userId="6ff55ba14486fe89" providerId="LiveId" clId="{880C2D6F-F792-46B0-B9B6-A85CEF0B835A}" dt="2023-09-29T14:48:00.164" v="329"/>
          <ac:spMkLst>
            <pc:docMk/>
            <pc:sldMk cId="1284061435" sldId="270"/>
            <ac:spMk id="5" creationId="{1396B793-E515-D3A2-E097-130ECA3E7CCE}"/>
          </ac:spMkLst>
        </pc:spChg>
        <pc:spChg chg="del">
          <ac:chgData name="Laura Oathout" userId="6ff55ba14486fe89" providerId="LiveId" clId="{880C2D6F-F792-46B0-B9B6-A85CEF0B835A}" dt="2023-09-29T14:48:00.180" v="341"/>
          <ac:spMkLst>
            <pc:docMk/>
            <pc:sldMk cId="1284061435" sldId="270"/>
            <ac:spMk id="10" creationId="{6E359721-5FE6-C3E0-046D-AF9DA360F345}"/>
          </ac:spMkLst>
        </pc:spChg>
        <pc:spChg chg="del">
          <ac:chgData name="Laura Oathout" userId="6ff55ba14486fe89" providerId="LiveId" clId="{880C2D6F-F792-46B0-B9B6-A85CEF0B835A}" dt="2023-09-29T14:48:00.164" v="331"/>
          <ac:spMkLst>
            <pc:docMk/>
            <pc:sldMk cId="1284061435" sldId="270"/>
            <ac:spMk id="14" creationId="{DDEE9893-8197-56F5-7B9A-24FCDF514F5E}"/>
          </ac:spMkLst>
        </pc:spChg>
        <pc:spChg chg="del">
          <ac:chgData name="Laura Oathout" userId="6ff55ba14486fe89" providerId="LiveId" clId="{880C2D6F-F792-46B0-B9B6-A85CEF0B835A}" dt="2023-09-29T14:48:00.180" v="333"/>
          <ac:spMkLst>
            <pc:docMk/>
            <pc:sldMk cId="1284061435" sldId="270"/>
            <ac:spMk id="15" creationId="{CAFD454B-3F84-5D06-F314-497E0D0B92C7}"/>
          </ac:spMkLst>
        </pc:spChg>
        <pc:picChg chg="del">
          <ac:chgData name="Laura Oathout" userId="6ff55ba14486fe89" providerId="LiveId" clId="{880C2D6F-F792-46B0-B9B6-A85CEF0B835A}" dt="2023-09-29T14:48:00.180" v="339"/>
          <ac:picMkLst>
            <pc:docMk/>
            <pc:sldMk cId="1284061435" sldId="270"/>
            <ac:picMk id="2" creationId="{FBCEFB3A-BEAC-6D97-4EFE-A750CEDF1A1A}"/>
          </ac:picMkLst>
        </pc:picChg>
        <pc:picChg chg="del">
          <ac:chgData name="Laura Oathout" userId="6ff55ba14486fe89" providerId="LiveId" clId="{880C2D6F-F792-46B0-B9B6-A85CEF0B835A}" dt="2023-09-29T14:48:00.180" v="335"/>
          <ac:picMkLst>
            <pc:docMk/>
            <pc:sldMk cId="1284061435" sldId="270"/>
            <ac:picMk id="3" creationId="{78C52120-BDE0-DAD4-69A4-693F465A932A}"/>
          </ac:picMkLst>
        </pc:picChg>
        <pc:picChg chg="del">
          <ac:chgData name="Laura Oathout" userId="6ff55ba14486fe89" providerId="LiveId" clId="{880C2D6F-F792-46B0-B9B6-A85CEF0B835A}" dt="2023-09-29T14:48:00.164" v="327"/>
          <ac:picMkLst>
            <pc:docMk/>
            <pc:sldMk cId="1284061435" sldId="270"/>
            <ac:picMk id="4" creationId="{87F77AB6-80CE-ABA5-0DE9-848084369B23}"/>
          </ac:picMkLst>
        </pc:picChg>
        <pc:picChg chg="del">
          <ac:chgData name="Laura Oathout" userId="6ff55ba14486fe89" providerId="LiveId" clId="{880C2D6F-F792-46B0-B9B6-A85CEF0B835A}" dt="2023-09-29T14:48:00.180" v="337"/>
          <ac:picMkLst>
            <pc:docMk/>
            <pc:sldMk cId="1284061435" sldId="270"/>
            <ac:picMk id="8" creationId="{C905879E-8712-EFE9-EE84-58C17F8DC56A}"/>
          </ac:picMkLst>
        </pc:picChg>
      </pc:sldChg>
      <pc:sldChg chg="delSp mod setBg">
        <pc:chgData name="Laura Oathout" userId="6ff55ba14486fe89" providerId="LiveId" clId="{880C2D6F-F792-46B0-B9B6-A85CEF0B835A}" dt="2023-09-29T14:48:00.258" v="397"/>
        <pc:sldMkLst>
          <pc:docMk/>
          <pc:sldMk cId="2662098910" sldId="271"/>
        </pc:sldMkLst>
        <pc:spChg chg="del">
          <ac:chgData name="Laura Oathout" userId="6ff55ba14486fe89" providerId="LiveId" clId="{880C2D6F-F792-46B0-B9B6-A85CEF0B835A}" dt="2023-09-29T14:48:00.242" v="389"/>
          <ac:spMkLst>
            <pc:docMk/>
            <pc:sldMk cId="2662098910" sldId="271"/>
            <ac:spMk id="5" creationId="{1396B793-E515-D3A2-E097-130ECA3E7CCE}"/>
          </ac:spMkLst>
        </pc:spChg>
        <pc:spChg chg="del">
          <ac:chgData name="Laura Oathout" userId="6ff55ba14486fe89" providerId="LiveId" clId="{880C2D6F-F792-46B0-B9B6-A85CEF0B835A}" dt="2023-09-29T14:48:00.242" v="391"/>
          <ac:spMkLst>
            <pc:docMk/>
            <pc:sldMk cId="2662098910" sldId="271"/>
            <ac:spMk id="6" creationId="{9324DB03-1D97-DBA2-274D-85BC4708C95A}"/>
          </ac:spMkLst>
        </pc:spChg>
        <pc:spChg chg="del">
          <ac:chgData name="Laura Oathout" userId="6ff55ba14486fe89" providerId="LiveId" clId="{880C2D6F-F792-46B0-B9B6-A85CEF0B835A}" dt="2023-09-29T14:48:00.242" v="393"/>
          <ac:spMkLst>
            <pc:docMk/>
            <pc:sldMk cId="2662098910" sldId="271"/>
            <ac:spMk id="7" creationId="{264673ED-CB5A-4499-76DB-10225B5221B7}"/>
          </ac:spMkLst>
        </pc:spChg>
        <pc:picChg chg="del">
          <ac:chgData name="Laura Oathout" userId="6ff55ba14486fe89" providerId="LiveId" clId="{880C2D6F-F792-46B0-B9B6-A85CEF0B835A}" dt="2023-09-29T14:48:00.242" v="387"/>
          <ac:picMkLst>
            <pc:docMk/>
            <pc:sldMk cId="2662098910" sldId="271"/>
            <ac:picMk id="4" creationId="{87F77AB6-80CE-ABA5-0DE9-848084369B23}"/>
          </ac:picMkLst>
        </pc:picChg>
        <pc:picChg chg="del">
          <ac:chgData name="Laura Oathout" userId="6ff55ba14486fe89" providerId="LiveId" clId="{880C2D6F-F792-46B0-B9B6-A85CEF0B835A}" dt="2023-09-29T14:48:00.242" v="395"/>
          <ac:picMkLst>
            <pc:docMk/>
            <pc:sldMk cId="2662098910" sldId="271"/>
            <ac:picMk id="10" creationId="{B3B69F13-7420-5A58-C5CD-11ACC68D857C}"/>
          </ac:picMkLst>
        </pc:picChg>
      </pc:sldChg>
      <pc:sldChg chg="delSp mod setBg">
        <pc:chgData name="Laura Oathout" userId="6ff55ba14486fe89" providerId="LiveId" clId="{880C2D6F-F792-46B0-B9B6-A85CEF0B835A}" dt="2023-09-29T14:47:59.866" v="53"/>
        <pc:sldMkLst>
          <pc:docMk/>
          <pc:sldMk cId="27330931" sldId="274"/>
        </pc:sldMkLst>
        <pc:spChg chg="del">
          <ac:chgData name="Laura Oathout" userId="6ff55ba14486fe89" providerId="LiveId" clId="{880C2D6F-F792-46B0-B9B6-A85CEF0B835A}" dt="2023-09-29T14:47:59.850" v="45"/>
          <ac:spMkLst>
            <pc:docMk/>
            <pc:sldMk cId="27330931" sldId="274"/>
            <ac:spMk id="5" creationId="{1396B793-E515-D3A2-E097-130ECA3E7CCE}"/>
          </ac:spMkLst>
        </pc:spChg>
        <pc:spChg chg="del">
          <ac:chgData name="Laura Oathout" userId="6ff55ba14486fe89" providerId="LiveId" clId="{880C2D6F-F792-46B0-B9B6-A85CEF0B835A}" dt="2023-09-29T14:47:59.850" v="47"/>
          <ac:spMkLst>
            <pc:docMk/>
            <pc:sldMk cId="27330931" sldId="274"/>
            <ac:spMk id="6" creationId="{3238A87B-3019-B35D-5247-105AB03B76C0}"/>
          </ac:spMkLst>
        </pc:spChg>
        <pc:picChg chg="del">
          <ac:chgData name="Laura Oathout" userId="6ff55ba14486fe89" providerId="LiveId" clId="{880C2D6F-F792-46B0-B9B6-A85CEF0B835A}" dt="2023-09-29T14:47:59.850" v="43"/>
          <ac:picMkLst>
            <pc:docMk/>
            <pc:sldMk cId="27330931" sldId="274"/>
            <ac:picMk id="4" creationId="{87F77AB6-80CE-ABA5-0DE9-848084369B23}"/>
          </ac:picMkLst>
        </pc:picChg>
        <pc:picChg chg="del">
          <ac:chgData name="Laura Oathout" userId="6ff55ba14486fe89" providerId="LiveId" clId="{880C2D6F-F792-46B0-B9B6-A85CEF0B835A}" dt="2023-09-29T14:47:59.850" v="51"/>
          <ac:picMkLst>
            <pc:docMk/>
            <pc:sldMk cId="27330931" sldId="274"/>
            <ac:picMk id="7" creationId="{710CA534-039C-9A28-7B8B-2DACDD57C82B}"/>
          </ac:picMkLst>
        </pc:picChg>
        <pc:picChg chg="del">
          <ac:chgData name="Laura Oathout" userId="6ff55ba14486fe89" providerId="LiveId" clId="{880C2D6F-F792-46B0-B9B6-A85CEF0B835A}" dt="2023-09-29T14:47:59.850" v="49"/>
          <ac:picMkLst>
            <pc:docMk/>
            <pc:sldMk cId="27330931" sldId="274"/>
            <ac:picMk id="8" creationId="{D248E0D4-D6B1-BAB7-6FB0-584EF0722770}"/>
          </ac:picMkLst>
        </pc:picChg>
      </pc:sldChg>
      <pc:sldChg chg="delSp mod setBg">
        <pc:chgData name="Laura Oathout" userId="6ff55ba14486fe89" providerId="LiveId" clId="{880C2D6F-F792-46B0-B9B6-A85CEF0B835A}" dt="2023-09-29T14:47:59.888" v="63"/>
        <pc:sldMkLst>
          <pc:docMk/>
          <pc:sldMk cId="394298610" sldId="276"/>
        </pc:sldMkLst>
        <pc:spChg chg="del">
          <ac:chgData name="Laura Oathout" userId="6ff55ba14486fe89" providerId="LiveId" clId="{880C2D6F-F792-46B0-B9B6-A85CEF0B835A}" dt="2023-09-29T14:47:59.866" v="57"/>
          <ac:spMkLst>
            <pc:docMk/>
            <pc:sldMk cId="394298610" sldId="276"/>
            <ac:spMk id="5" creationId="{1396B793-E515-D3A2-E097-130ECA3E7CCE}"/>
          </ac:spMkLst>
        </pc:spChg>
        <pc:spChg chg="del">
          <ac:chgData name="Laura Oathout" userId="6ff55ba14486fe89" providerId="LiveId" clId="{880C2D6F-F792-46B0-B9B6-A85CEF0B835A}" dt="2023-09-29T14:47:59.866" v="59"/>
          <ac:spMkLst>
            <pc:docMk/>
            <pc:sldMk cId="394298610" sldId="276"/>
            <ac:spMk id="6" creationId="{3238A87B-3019-B35D-5247-105AB03B76C0}"/>
          </ac:spMkLst>
        </pc:spChg>
        <pc:picChg chg="del">
          <ac:chgData name="Laura Oathout" userId="6ff55ba14486fe89" providerId="LiveId" clId="{880C2D6F-F792-46B0-B9B6-A85CEF0B835A}" dt="2023-09-29T14:47:59.866" v="61"/>
          <ac:picMkLst>
            <pc:docMk/>
            <pc:sldMk cId="394298610" sldId="276"/>
            <ac:picMk id="3" creationId="{76B558B9-AE27-DE43-87AD-146E4566DAA2}"/>
          </ac:picMkLst>
        </pc:picChg>
        <pc:picChg chg="del">
          <ac:chgData name="Laura Oathout" userId="6ff55ba14486fe89" providerId="LiveId" clId="{880C2D6F-F792-46B0-B9B6-A85CEF0B835A}" dt="2023-09-29T14:47:59.866" v="55"/>
          <ac:picMkLst>
            <pc:docMk/>
            <pc:sldMk cId="394298610" sldId="276"/>
            <ac:picMk id="4" creationId="{87F77AB6-80CE-ABA5-0DE9-848084369B23}"/>
          </ac:picMkLst>
        </pc:picChg>
      </pc:sldChg>
      <pc:sldChg chg="delSp mod setBg">
        <pc:chgData name="Laura Oathout" userId="6ff55ba14486fe89" providerId="LiveId" clId="{880C2D6F-F792-46B0-B9B6-A85CEF0B835A}" dt="2023-09-29T14:47:59.913" v="103"/>
        <pc:sldMkLst>
          <pc:docMk/>
          <pc:sldMk cId="448249890" sldId="277"/>
        </pc:sldMkLst>
        <pc:spChg chg="del">
          <ac:chgData name="Laura Oathout" userId="6ff55ba14486fe89" providerId="LiveId" clId="{880C2D6F-F792-46B0-B9B6-A85CEF0B835A}" dt="2023-09-29T14:47:59.888" v="67"/>
          <ac:spMkLst>
            <pc:docMk/>
            <pc:sldMk cId="448249890" sldId="277"/>
            <ac:spMk id="5" creationId="{1396B793-E515-D3A2-E097-130ECA3E7CCE}"/>
          </ac:spMkLst>
        </pc:spChg>
        <pc:spChg chg="del">
          <ac:chgData name="Laura Oathout" userId="6ff55ba14486fe89" providerId="LiveId" clId="{880C2D6F-F792-46B0-B9B6-A85CEF0B835A}" dt="2023-09-29T14:47:59.897" v="69"/>
          <ac:spMkLst>
            <pc:docMk/>
            <pc:sldMk cId="448249890" sldId="277"/>
            <ac:spMk id="6" creationId="{3238A87B-3019-B35D-5247-105AB03B76C0}"/>
          </ac:spMkLst>
        </pc:spChg>
        <pc:picChg chg="del">
          <ac:chgData name="Laura Oathout" userId="6ff55ba14486fe89" providerId="LiveId" clId="{880C2D6F-F792-46B0-B9B6-A85CEF0B835A}" dt="2023-09-29T14:47:59.888" v="65"/>
          <ac:picMkLst>
            <pc:docMk/>
            <pc:sldMk cId="448249890" sldId="277"/>
            <ac:picMk id="4" creationId="{87F77AB6-80CE-ABA5-0DE9-848084369B23}"/>
          </ac:picMkLst>
        </pc:picChg>
        <pc:picChg chg="del">
          <ac:chgData name="Laura Oathout" userId="6ff55ba14486fe89" providerId="LiveId" clId="{880C2D6F-F792-46B0-B9B6-A85CEF0B835A}" dt="2023-09-29T14:47:59.897" v="71"/>
          <ac:picMkLst>
            <pc:docMk/>
            <pc:sldMk cId="448249890" sldId="277"/>
            <ac:picMk id="12" creationId="{705DF3C4-2991-212B-0A77-044DB22EFC13}"/>
          </ac:picMkLst>
        </pc:picChg>
        <pc:picChg chg="del">
          <ac:chgData name="Laura Oathout" userId="6ff55ba14486fe89" providerId="LiveId" clId="{880C2D6F-F792-46B0-B9B6-A85CEF0B835A}" dt="2023-09-29T14:47:59.897" v="73"/>
          <ac:picMkLst>
            <pc:docMk/>
            <pc:sldMk cId="448249890" sldId="277"/>
            <ac:picMk id="14" creationId="{906A749A-6C22-D8C5-DD79-4ED4F1408D6D}"/>
          </ac:picMkLst>
        </pc:picChg>
        <pc:picChg chg="del">
          <ac:chgData name="Laura Oathout" userId="6ff55ba14486fe89" providerId="LiveId" clId="{880C2D6F-F792-46B0-B9B6-A85CEF0B835A}" dt="2023-09-29T14:47:59.897" v="75"/>
          <ac:picMkLst>
            <pc:docMk/>
            <pc:sldMk cId="448249890" sldId="277"/>
            <ac:picMk id="15" creationId="{641D521A-AFBB-C539-40E4-D9450BFA698B}"/>
          </ac:picMkLst>
        </pc:picChg>
        <pc:picChg chg="del">
          <ac:chgData name="Laura Oathout" userId="6ff55ba14486fe89" providerId="LiveId" clId="{880C2D6F-F792-46B0-B9B6-A85CEF0B835A}" dt="2023-09-29T14:47:59.897" v="77"/>
          <ac:picMkLst>
            <pc:docMk/>
            <pc:sldMk cId="448249890" sldId="277"/>
            <ac:picMk id="16" creationId="{53E7D079-9C7E-F931-86F6-40EB1B0A2E5C}"/>
          </ac:picMkLst>
        </pc:picChg>
        <pc:picChg chg="del">
          <ac:chgData name="Laura Oathout" userId="6ff55ba14486fe89" providerId="LiveId" clId="{880C2D6F-F792-46B0-B9B6-A85CEF0B835A}" dt="2023-09-29T14:47:59.897" v="79"/>
          <ac:picMkLst>
            <pc:docMk/>
            <pc:sldMk cId="448249890" sldId="277"/>
            <ac:picMk id="17" creationId="{430E95E2-FB79-36B8-D013-EEA980F08150}"/>
          </ac:picMkLst>
        </pc:picChg>
        <pc:picChg chg="del">
          <ac:chgData name="Laura Oathout" userId="6ff55ba14486fe89" providerId="LiveId" clId="{880C2D6F-F792-46B0-B9B6-A85CEF0B835A}" dt="2023-09-29T14:47:59.897" v="81"/>
          <ac:picMkLst>
            <pc:docMk/>
            <pc:sldMk cId="448249890" sldId="277"/>
            <ac:picMk id="18" creationId="{421CB4AE-E5A1-C1FD-5A00-02422B34F31F}"/>
          </ac:picMkLst>
        </pc:picChg>
        <pc:picChg chg="del">
          <ac:chgData name="Laura Oathout" userId="6ff55ba14486fe89" providerId="LiveId" clId="{880C2D6F-F792-46B0-B9B6-A85CEF0B835A}" dt="2023-09-29T14:47:59.897" v="83"/>
          <ac:picMkLst>
            <pc:docMk/>
            <pc:sldMk cId="448249890" sldId="277"/>
            <ac:picMk id="19" creationId="{F45A984B-4CC6-7D31-3641-97068890813F}"/>
          </ac:picMkLst>
        </pc:picChg>
        <pc:picChg chg="del">
          <ac:chgData name="Laura Oathout" userId="6ff55ba14486fe89" providerId="LiveId" clId="{880C2D6F-F792-46B0-B9B6-A85CEF0B835A}" dt="2023-09-29T14:47:59.897" v="85"/>
          <ac:picMkLst>
            <pc:docMk/>
            <pc:sldMk cId="448249890" sldId="277"/>
            <ac:picMk id="20" creationId="{05A962CA-F877-C2FD-D584-D192A514A6EF}"/>
          </ac:picMkLst>
        </pc:picChg>
        <pc:picChg chg="del">
          <ac:chgData name="Laura Oathout" userId="6ff55ba14486fe89" providerId="LiveId" clId="{880C2D6F-F792-46B0-B9B6-A85CEF0B835A}" dt="2023-09-29T14:47:59.897" v="87"/>
          <ac:picMkLst>
            <pc:docMk/>
            <pc:sldMk cId="448249890" sldId="277"/>
            <ac:picMk id="21" creationId="{47BDDF0C-90B9-948F-488B-8CE9C791A8FA}"/>
          </ac:picMkLst>
        </pc:picChg>
        <pc:picChg chg="del">
          <ac:chgData name="Laura Oathout" userId="6ff55ba14486fe89" providerId="LiveId" clId="{880C2D6F-F792-46B0-B9B6-A85CEF0B835A}" dt="2023-09-29T14:47:59.897" v="89"/>
          <ac:picMkLst>
            <pc:docMk/>
            <pc:sldMk cId="448249890" sldId="277"/>
            <ac:picMk id="22" creationId="{CEA64129-2FD9-D98A-1E58-229AA40B6027}"/>
          </ac:picMkLst>
        </pc:picChg>
        <pc:picChg chg="del">
          <ac:chgData name="Laura Oathout" userId="6ff55ba14486fe89" providerId="LiveId" clId="{880C2D6F-F792-46B0-B9B6-A85CEF0B835A}" dt="2023-09-29T14:47:59.897" v="91"/>
          <ac:picMkLst>
            <pc:docMk/>
            <pc:sldMk cId="448249890" sldId="277"/>
            <ac:picMk id="23" creationId="{ADE6AB42-62E5-D1FF-A050-1CBFEA1985FF}"/>
          </ac:picMkLst>
        </pc:picChg>
        <pc:picChg chg="del">
          <ac:chgData name="Laura Oathout" userId="6ff55ba14486fe89" providerId="LiveId" clId="{880C2D6F-F792-46B0-B9B6-A85CEF0B835A}" dt="2023-09-29T14:47:59.897" v="93"/>
          <ac:picMkLst>
            <pc:docMk/>
            <pc:sldMk cId="448249890" sldId="277"/>
            <ac:picMk id="24" creationId="{728A5A1B-334F-8CF2-0D40-F8AAF0ADE0DA}"/>
          </ac:picMkLst>
        </pc:picChg>
        <pc:picChg chg="del">
          <ac:chgData name="Laura Oathout" userId="6ff55ba14486fe89" providerId="LiveId" clId="{880C2D6F-F792-46B0-B9B6-A85CEF0B835A}" dt="2023-09-29T14:47:59.897" v="95"/>
          <ac:picMkLst>
            <pc:docMk/>
            <pc:sldMk cId="448249890" sldId="277"/>
            <ac:picMk id="25" creationId="{A19D7DC5-3AAF-B4A7-56E3-5B25EE55AE60}"/>
          </ac:picMkLst>
        </pc:picChg>
        <pc:picChg chg="del">
          <ac:chgData name="Laura Oathout" userId="6ff55ba14486fe89" providerId="LiveId" clId="{880C2D6F-F792-46B0-B9B6-A85CEF0B835A}" dt="2023-09-29T14:47:59.897" v="97"/>
          <ac:picMkLst>
            <pc:docMk/>
            <pc:sldMk cId="448249890" sldId="277"/>
            <ac:picMk id="26" creationId="{DA750DCA-9611-BF99-87C6-6C9C6853D7B3}"/>
          </ac:picMkLst>
        </pc:picChg>
        <pc:picChg chg="del">
          <ac:chgData name="Laura Oathout" userId="6ff55ba14486fe89" providerId="LiveId" clId="{880C2D6F-F792-46B0-B9B6-A85CEF0B835A}" dt="2023-09-29T14:47:59.897" v="99"/>
          <ac:picMkLst>
            <pc:docMk/>
            <pc:sldMk cId="448249890" sldId="277"/>
            <ac:picMk id="27" creationId="{A7976A6C-84BE-8324-3B02-DF94F26B6B10}"/>
          </ac:picMkLst>
        </pc:picChg>
        <pc:picChg chg="del">
          <ac:chgData name="Laura Oathout" userId="6ff55ba14486fe89" providerId="LiveId" clId="{880C2D6F-F792-46B0-B9B6-A85CEF0B835A}" dt="2023-09-29T14:47:59.913" v="101"/>
          <ac:picMkLst>
            <pc:docMk/>
            <pc:sldMk cId="448249890" sldId="277"/>
            <ac:picMk id="28" creationId="{8B7DDDBE-74F1-EE37-42FE-2A67B48D0F34}"/>
          </ac:picMkLst>
        </pc:picChg>
      </pc:sldChg>
      <pc:sldChg chg="delSp mod setBg">
        <pc:chgData name="Laura Oathout" userId="6ff55ba14486fe89" providerId="LiveId" clId="{880C2D6F-F792-46B0-B9B6-A85CEF0B835A}" dt="2023-09-29T14:48:00.211" v="357"/>
        <pc:sldMkLst>
          <pc:docMk/>
          <pc:sldMk cId="4164747086" sldId="278"/>
        </pc:sldMkLst>
        <pc:spChg chg="del">
          <ac:chgData name="Laura Oathout" userId="6ff55ba14486fe89" providerId="LiveId" clId="{880C2D6F-F792-46B0-B9B6-A85CEF0B835A}" dt="2023-09-29T14:48:00.196" v="347"/>
          <ac:spMkLst>
            <pc:docMk/>
            <pc:sldMk cId="4164747086" sldId="278"/>
            <ac:spMk id="5" creationId="{1396B793-E515-D3A2-E097-130ECA3E7CCE}"/>
          </ac:spMkLst>
        </pc:spChg>
        <pc:spChg chg="del">
          <ac:chgData name="Laura Oathout" userId="6ff55ba14486fe89" providerId="LiveId" clId="{880C2D6F-F792-46B0-B9B6-A85CEF0B835A}" dt="2023-09-29T14:48:00.196" v="349"/>
          <ac:spMkLst>
            <pc:docMk/>
            <pc:sldMk cId="4164747086" sldId="278"/>
            <ac:spMk id="6" creationId="{9324DB03-1D97-DBA2-274D-85BC4708C95A}"/>
          </ac:spMkLst>
        </pc:spChg>
        <pc:spChg chg="del">
          <ac:chgData name="Laura Oathout" userId="6ff55ba14486fe89" providerId="LiveId" clId="{880C2D6F-F792-46B0-B9B6-A85CEF0B835A}" dt="2023-09-29T14:48:00.196" v="353"/>
          <ac:spMkLst>
            <pc:docMk/>
            <pc:sldMk cId="4164747086" sldId="278"/>
            <ac:spMk id="8" creationId="{486A08FB-0974-1915-A86A-E8FAC83DF739}"/>
          </ac:spMkLst>
        </pc:spChg>
        <pc:spChg chg="del">
          <ac:chgData name="Laura Oathout" userId="6ff55ba14486fe89" providerId="LiveId" clId="{880C2D6F-F792-46B0-B9B6-A85CEF0B835A}" dt="2023-09-29T14:48:00.196" v="355"/>
          <ac:spMkLst>
            <pc:docMk/>
            <pc:sldMk cId="4164747086" sldId="278"/>
            <ac:spMk id="12" creationId="{0FDA67BB-104C-F932-2BEA-E8D3F26081D0}"/>
          </ac:spMkLst>
        </pc:spChg>
        <pc:picChg chg="del">
          <ac:chgData name="Laura Oathout" userId="6ff55ba14486fe89" providerId="LiveId" clId="{880C2D6F-F792-46B0-B9B6-A85CEF0B835A}" dt="2023-09-29T14:48:00.196" v="351"/>
          <ac:picMkLst>
            <pc:docMk/>
            <pc:sldMk cId="4164747086" sldId="278"/>
            <ac:picMk id="3" creationId="{4871FD29-35DC-EFB8-064F-E067B487E052}"/>
          </ac:picMkLst>
        </pc:picChg>
        <pc:picChg chg="del">
          <ac:chgData name="Laura Oathout" userId="6ff55ba14486fe89" providerId="LiveId" clId="{880C2D6F-F792-46B0-B9B6-A85CEF0B835A}" dt="2023-09-29T14:48:00.196" v="345"/>
          <ac:picMkLst>
            <pc:docMk/>
            <pc:sldMk cId="4164747086" sldId="278"/>
            <ac:picMk id="4" creationId="{87F77AB6-80CE-ABA5-0DE9-848084369B23}"/>
          </ac:picMkLst>
        </pc:picChg>
      </pc:sldChg>
      <pc:sldChg chg="delSp mod setBg">
        <pc:chgData name="Laura Oathout" userId="6ff55ba14486fe89" providerId="LiveId" clId="{880C2D6F-F792-46B0-B9B6-A85CEF0B835A}" dt="2023-09-29T14:48:00.242" v="385"/>
        <pc:sldMkLst>
          <pc:docMk/>
          <pc:sldMk cId="1691671153" sldId="279"/>
        </pc:sldMkLst>
        <pc:spChg chg="del">
          <ac:chgData name="Laura Oathout" userId="6ff55ba14486fe89" providerId="LiveId" clId="{880C2D6F-F792-46B0-B9B6-A85CEF0B835A}" dt="2023-09-29T14:48:00.227" v="375"/>
          <ac:spMkLst>
            <pc:docMk/>
            <pc:sldMk cId="1691671153" sldId="279"/>
            <ac:spMk id="5" creationId="{1396B793-E515-D3A2-E097-130ECA3E7CCE}"/>
          </ac:spMkLst>
        </pc:spChg>
        <pc:spChg chg="del">
          <ac:chgData name="Laura Oathout" userId="6ff55ba14486fe89" providerId="LiveId" clId="{880C2D6F-F792-46B0-B9B6-A85CEF0B835A}" dt="2023-09-29T14:48:00.227" v="377"/>
          <ac:spMkLst>
            <pc:docMk/>
            <pc:sldMk cId="1691671153" sldId="279"/>
            <ac:spMk id="6" creationId="{9324DB03-1D97-DBA2-274D-85BC4708C95A}"/>
          </ac:spMkLst>
        </pc:spChg>
        <pc:spChg chg="del">
          <ac:chgData name="Laura Oathout" userId="6ff55ba14486fe89" providerId="LiveId" clId="{880C2D6F-F792-46B0-B9B6-A85CEF0B835A}" dt="2023-09-29T14:48:00.227" v="379"/>
          <ac:spMkLst>
            <pc:docMk/>
            <pc:sldMk cId="1691671153" sldId="279"/>
            <ac:spMk id="8" creationId="{486A08FB-0974-1915-A86A-E8FAC83DF739}"/>
          </ac:spMkLst>
        </pc:spChg>
        <pc:spChg chg="del">
          <ac:chgData name="Laura Oathout" userId="6ff55ba14486fe89" providerId="LiveId" clId="{880C2D6F-F792-46B0-B9B6-A85CEF0B835A}" dt="2023-09-29T14:48:00.227" v="381"/>
          <ac:spMkLst>
            <pc:docMk/>
            <pc:sldMk cId="1691671153" sldId="279"/>
            <ac:spMk id="12" creationId="{0FDA67BB-104C-F932-2BEA-E8D3F26081D0}"/>
          </ac:spMkLst>
        </pc:spChg>
        <pc:picChg chg="del">
          <ac:chgData name="Laura Oathout" userId="6ff55ba14486fe89" providerId="LiveId" clId="{880C2D6F-F792-46B0-B9B6-A85CEF0B835A}" dt="2023-09-29T14:48:00.227" v="373"/>
          <ac:picMkLst>
            <pc:docMk/>
            <pc:sldMk cId="1691671153" sldId="279"/>
            <ac:picMk id="4" creationId="{87F77AB6-80CE-ABA5-0DE9-848084369B23}"/>
          </ac:picMkLst>
        </pc:picChg>
        <pc:picChg chg="del">
          <ac:chgData name="Laura Oathout" userId="6ff55ba14486fe89" providerId="LiveId" clId="{880C2D6F-F792-46B0-B9B6-A85CEF0B835A}" dt="2023-09-29T14:48:00.227" v="383"/>
          <ac:picMkLst>
            <pc:docMk/>
            <pc:sldMk cId="1691671153" sldId="279"/>
            <ac:picMk id="7" creationId="{AB06806D-C7DA-69AA-9C2B-666E436C9FA2}"/>
          </ac:picMkLst>
        </pc:picChg>
      </pc:sldChg>
      <pc:sldChg chg="delSp mod setBg">
        <pc:chgData name="Laura Oathout" userId="6ff55ba14486fe89" providerId="LiveId" clId="{880C2D6F-F792-46B0-B9B6-A85CEF0B835A}" dt="2023-09-29T14:48:00.227" v="371"/>
        <pc:sldMkLst>
          <pc:docMk/>
          <pc:sldMk cId="1819085274" sldId="280"/>
        </pc:sldMkLst>
        <pc:spChg chg="del">
          <ac:chgData name="Laura Oathout" userId="6ff55ba14486fe89" providerId="LiveId" clId="{880C2D6F-F792-46B0-B9B6-A85CEF0B835A}" dt="2023-09-29T14:48:00.211" v="361"/>
          <ac:spMkLst>
            <pc:docMk/>
            <pc:sldMk cId="1819085274" sldId="280"/>
            <ac:spMk id="5" creationId="{1396B793-E515-D3A2-E097-130ECA3E7CCE}"/>
          </ac:spMkLst>
        </pc:spChg>
        <pc:spChg chg="del">
          <ac:chgData name="Laura Oathout" userId="6ff55ba14486fe89" providerId="LiveId" clId="{880C2D6F-F792-46B0-B9B6-A85CEF0B835A}" dt="2023-09-29T14:48:00.211" v="363"/>
          <ac:spMkLst>
            <pc:docMk/>
            <pc:sldMk cId="1819085274" sldId="280"/>
            <ac:spMk id="6" creationId="{9324DB03-1D97-DBA2-274D-85BC4708C95A}"/>
          </ac:spMkLst>
        </pc:spChg>
        <pc:spChg chg="del">
          <ac:chgData name="Laura Oathout" userId="6ff55ba14486fe89" providerId="LiveId" clId="{880C2D6F-F792-46B0-B9B6-A85CEF0B835A}" dt="2023-09-29T14:48:00.211" v="365"/>
          <ac:spMkLst>
            <pc:docMk/>
            <pc:sldMk cId="1819085274" sldId="280"/>
            <ac:spMk id="8" creationId="{486A08FB-0974-1915-A86A-E8FAC83DF739}"/>
          </ac:spMkLst>
        </pc:spChg>
        <pc:spChg chg="del">
          <ac:chgData name="Laura Oathout" userId="6ff55ba14486fe89" providerId="LiveId" clId="{880C2D6F-F792-46B0-B9B6-A85CEF0B835A}" dt="2023-09-29T14:48:00.211" v="367"/>
          <ac:spMkLst>
            <pc:docMk/>
            <pc:sldMk cId="1819085274" sldId="280"/>
            <ac:spMk id="12" creationId="{0FDA67BB-104C-F932-2BEA-E8D3F26081D0}"/>
          </ac:spMkLst>
        </pc:spChg>
        <pc:picChg chg="del">
          <ac:chgData name="Laura Oathout" userId="6ff55ba14486fe89" providerId="LiveId" clId="{880C2D6F-F792-46B0-B9B6-A85CEF0B835A}" dt="2023-09-29T14:48:00.211" v="369"/>
          <ac:picMkLst>
            <pc:docMk/>
            <pc:sldMk cId="1819085274" sldId="280"/>
            <ac:picMk id="3" creationId="{B3856AD5-A7F6-1760-BACC-50AC965F262E}"/>
          </ac:picMkLst>
        </pc:picChg>
        <pc:picChg chg="del">
          <ac:chgData name="Laura Oathout" userId="6ff55ba14486fe89" providerId="LiveId" clId="{880C2D6F-F792-46B0-B9B6-A85CEF0B835A}" dt="2023-09-29T14:48:00.211" v="359"/>
          <ac:picMkLst>
            <pc:docMk/>
            <pc:sldMk cId="1819085274" sldId="280"/>
            <ac:picMk id="4" creationId="{87F77AB6-80CE-ABA5-0DE9-848084369B2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4C94-1A10-4A85-81EC-2ED8D010B01A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90693-1838-40AE-8CED-8379EDE0F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32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4C94-1A10-4A85-81EC-2ED8D010B01A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90693-1838-40AE-8CED-8379EDE0F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976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4C94-1A10-4A85-81EC-2ED8D010B01A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90693-1838-40AE-8CED-8379EDE0F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148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4C94-1A10-4A85-81EC-2ED8D010B01A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90693-1838-40AE-8CED-8379EDE0F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209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4C94-1A10-4A85-81EC-2ED8D010B01A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90693-1838-40AE-8CED-8379EDE0F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369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4C94-1A10-4A85-81EC-2ED8D010B01A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90693-1838-40AE-8CED-8379EDE0F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060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4C94-1A10-4A85-81EC-2ED8D010B01A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90693-1838-40AE-8CED-8379EDE0F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10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4C94-1A10-4A85-81EC-2ED8D010B01A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90693-1838-40AE-8CED-8379EDE0F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59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4C94-1A10-4A85-81EC-2ED8D010B01A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90693-1838-40AE-8CED-8379EDE0F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95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4C94-1A10-4A85-81EC-2ED8D010B01A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90693-1838-40AE-8CED-8379EDE0F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315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4C94-1A10-4A85-81EC-2ED8D010B01A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90693-1838-40AE-8CED-8379EDE0F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622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34C94-1A10-4A85-81EC-2ED8D010B01A}" type="datetimeFigureOut">
              <a:rPr lang="en-US" smtClean="0"/>
              <a:t>9/29/2023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90693-1838-40AE-8CED-8379EDE0F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237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88314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95038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46027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42623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22056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59055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40388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40614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47470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90852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1671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309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2098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298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8249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7083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58061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38935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1904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2330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4408</TotalTime>
  <Words>0</Words>
  <Application>Microsoft Office PowerPoint</Application>
  <PresentationFormat>On-screen Show (4:3)</PresentationFormat>
  <Paragraphs>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2023-09-26T13:19:16Z</dcterms:created>
  <dcterms:modified xsi:type="dcterms:W3CDTF">2023-09-29T14:48:00Z</dcterms:modified>
</cp:coreProperties>
</file>